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64" r:id="rId5"/>
    <p:sldId id="346" r:id="rId6"/>
    <p:sldId id="350" r:id="rId7"/>
    <p:sldId id="347" r:id="rId8"/>
    <p:sldId id="354" r:id="rId9"/>
    <p:sldId id="357" r:id="rId10"/>
    <p:sldId id="359" r:id="rId11"/>
    <p:sldId id="360" r:id="rId12"/>
    <p:sldId id="362" r:id="rId13"/>
    <p:sldId id="364" r:id="rId14"/>
    <p:sldId id="365" r:id="rId15"/>
    <p:sldId id="368" r:id="rId16"/>
    <p:sldId id="367" r:id="rId17"/>
    <p:sldId id="369" r:id="rId18"/>
    <p:sldId id="371" r:id="rId19"/>
    <p:sldId id="372" r:id="rId20"/>
    <p:sldId id="374" r:id="rId21"/>
    <p:sldId id="375" r:id="rId22"/>
    <p:sldId id="366" r:id="rId23"/>
    <p:sldId id="376" r:id="rId24"/>
    <p:sldId id="349" r:id="rId25"/>
    <p:sldId id="370" r:id="rId26"/>
  </p:sldIdLst>
  <p:sldSz cx="12160250" cy="6840538"/>
  <p:notesSz cx="6858000" cy="9144000"/>
  <p:defaultTextStyle>
    <a:defPPr>
      <a:defRPr lang="en-US"/>
    </a:defPPr>
    <a:lvl1pPr marL="0" algn="l" defTabSz="9142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2" algn="l" defTabSz="9142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5" algn="l" defTabSz="9142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8" algn="l" defTabSz="9142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0" algn="l" defTabSz="9142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1" algn="l" defTabSz="9142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4" algn="l" defTabSz="9142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16" algn="l" defTabSz="9142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19" algn="l" defTabSz="9142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19" userDrawn="1">
          <p15:clr>
            <a:srgbClr val="A4A3A4"/>
          </p15:clr>
        </p15:guide>
        <p15:guide id="2" pos="38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D3EA13-8A5A-B91F-456F-A46C8CFA6F81}" name="Pedro Galvez Hernandez" initials="PGH" userId="S::zz19101@bristol.ac.uk::78f48674-0c43-431c-acbc-cb9e3ff476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3E6E5"/>
    <a:srgbClr val="002E60"/>
    <a:srgbClr val="002F5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942ACD-B56B-4322-BECF-547F47306614}" v="2335" dt="2022-10-12T07:17:24.5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4" autoAdjust="0"/>
    <p:restoredTop sz="93372" autoAdjust="0"/>
  </p:normalViewPr>
  <p:slideViewPr>
    <p:cSldViewPr snapToGrid="0">
      <p:cViewPr varScale="1">
        <p:scale>
          <a:sx n="58" d="100"/>
          <a:sy n="58" d="100"/>
        </p:scale>
        <p:origin x="888" y="64"/>
      </p:cViewPr>
      <p:guideLst>
        <p:guide orient="horz" pos="3719"/>
        <p:guide pos="38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dro Galvez Hernandez" userId="78f48674-0c43-431c-acbc-cb9e3ff47646" providerId="ADAL" clId="{98322799-76ED-4B0A-B462-EE7713D923AE}"/>
    <pc:docChg chg="undo custSel addSld delSld modSld sldOrd">
      <pc:chgData name="Pedro Galvez Hernandez" userId="78f48674-0c43-431c-acbc-cb9e3ff47646" providerId="ADAL" clId="{98322799-76ED-4B0A-B462-EE7713D923AE}" dt="2021-11-22T14:33:13.667" v="4291" actId="20577"/>
      <pc:docMkLst>
        <pc:docMk/>
      </pc:docMkLst>
      <pc:sldChg chg="modSp mod">
        <pc:chgData name="Pedro Galvez Hernandez" userId="78f48674-0c43-431c-acbc-cb9e3ff47646" providerId="ADAL" clId="{98322799-76ED-4B0A-B462-EE7713D923AE}" dt="2021-11-20T10:08:08.647" v="37" actId="1076"/>
        <pc:sldMkLst>
          <pc:docMk/>
          <pc:sldMk cId="731522163" sldId="262"/>
        </pc:sldMkLst>
        <pc:spChg chg="mod">
          <ac:chgData name="Pedro Galvez Hernandez" userId="78f48674-0c43-431c-acbc-cb9e3ff47646" providerId="ADAL" clId="{98322799-76ED-4B0A-B462-EE7713D923AE}" dt="2021-11-20T10:08:08.647" v="37" actId="1076"/>
          <ac:spMkLst>
            <pc:docMk/>
            <pc:sldMk cId="731522163" sldId="262"/>
            <ac:spMk id="6" creationId="{981A9278-CB8E-43F7-ABF2-9704A96C8CD8}"/>
          </ac:spMkLst>
        </pc:spChg>
      </pc:sldChg>
      <pc:sldChg chg="del">
        <pc:chgData name="Pedro Galvez Hernandez" userId="78f48674-0c43-431c-acbc-cb9e3ff47646" providerId="ADAL" clId="{98322799-76ED-4B0A-B462-EE7713D923AE}" dt="2021-11-20T10:17:03.785" v="73" actId="47"/>
        <pc:sldMkLst>
          <pc:docMk/>
          <pc:sldMk cId="406148276" sldId="282"/>
        </pc:sldMkLst>
      </pc:sldChg>
      <pc:sldChg chg="del">
        <pc:chgData name="Pedro Galvez Hernandez" userId="78f48674-0c43-431c-acbc-cb9e3ff47646" providerId="ADAL" clId="{98322799-76ED-4B0A-B462-EE7713D923AE}" dt="2021-11-20T10:17:05.253" v="81" actId="47"/>
        <pc:sldMkLst>
          <pc:docMk/>
          <pc:sldMk cId="4034355132" sldId="283"/>
        </pc:sldMkLst>
      </pc:sldChg>
      <pc:sldChg chg="del">
        <pc:chgData name="Pedro Galvez Hernandez" userId="78f48674-0c43-431c-acbc-cb9e3ff47646" providerId="ADAL" clId="{98322799-76ED-4B0A-B462-EE7713D923AE}" dt="2021-11-20T10:17:05.657" v="82" actId="47"/>
        <pc:sldMkLst>
          <pc:docMk/>
          <pc:sldMk cId="988991516" sldId="284"/>
        </pc:sldMkLst>
      </pc:sldChg>
      <pc:sldChg chg="del">
        <pc:chgData name="Pedro Galvez Hernandez" userId="78f48674-0c43-431c-acbc-cb9e3ff47646" providerId="ADAL" clId="{98322799-76ED-4B0A-B462-EE7713D923AE}" dt="2021-11-20T10:17:05.804" v="83" actId="47"/>
        <pc:sldMkLst>
          <pc:docMk/>
          <pc:sldMk cId="4168266651" sldId="285"/>
        </pc:sldMkLst>
      </pc:sldChg>
      <pc:sldChg chg="del">
        <pc:chgData name="Pedro Galvez Hernandez" userId="78f48674-0c43-431c-acbc-cb9e3ff47646" providerId="ADAL" clId="{98322799-76ED-4B0A-B462-EE7713D923AE}" dt="2021-11-20T10:17:05.925" v="84" actId="47"/>
        <pc:sldMkLst>
          <pc:docMk/>
          <pc:sldMk cId="2704743880" sldId="286"/>
        </pc:sldMkLst>
      </pc:sldChg>
      <pc:sldChg chg="del">
        <pc:chgData name="Pedro Galvez Hernandez" userId="78f48674-0c43-431c-acbc-cb9e3ff47646" providerId="ADAL" clId="{98322799-76ED-4B0A-B462-EE7713D923AE}" dt="2021-11-20T10:17:06.076" v="85" actId="47"/>
        <pc:sldMkLst>
          <pc:docMk/>
          <pc:sldMk cId="2814710968" sldId="287"/>
        </pc:sldMkLst>
      </pc:sldChg>
      <pc:sldChg chg="del">
        <pc:chgData name="Pedro Galvez Hernandez" userId="78f48674-0c43-431c-acbc-cb9e3ff47646" providerId="ADAL" clId="{98322799-76ED-4B0A-B462-EE7713D923AE}" dt="2021-11-20T10:17:07.172" v="86" actId="47"/>
        <pc:sldMkLst>
          <pc:docMk/>
          <pc:sldMk cId="3414411734" sldId="290"/>
        </pc:sldMkLst>
      </pc:sldChg>
      <pc:sldChg chg="del">
        <pc:chgData name="Pedro Galvez Hernandez" userId="78f48674-0c43-431c-acbc-cb9e3ff47646" providerId="ADAL" clId="{98322799-76ED-4B0A-B462-EE7713D923AE}" dt="2021-11-20T10:17:05.233" v="80" actId="47"/>
        <pc:sldMkLst>
          <pc:docMk/>
          <pc:sldMk cId="1013321000" sldId="291"/>
        </pc:sldMkLst>
      </pc:sldChg>
      <pc:sldChg chg="del">
        <pc:chgData name="Pedro Galvez Hernandez" userId="78f48674-0c43-431c-acbc-cb9e3ff47646" providerId="ADAL" clId="{98322799-76ED-4B0A-B462-EE7713D923AE}" dt="2021-11-20T10:17:04.817" v="78" actId="47"/>
        <pc:sldMkLst>
          <pc:docMk/>
          <pc:sldMk cId="3778260514" sldId="294"/>
        </pc:sldMkLst>
      </pc:sldChg>
      <pc:sldChg chg="del">
        <pc:chgData name="Pedro Galvez Hernandez" userId="78f48674-0c43-431c-acbc-cb9e3ff47646" providerId="ADAL" clId="{98322799-76ED-4B0A-B462-EE7713D923AE}" dt="2021-11-20T10:17:04.960" v="79" actId="47"/>
        <pc:sldMkLst>
          <pc:docMk/>
          <pc:sldMk cId="3499962724" sldId="295"/>
        </pc:sldMkLst>
      </pc:sldChg>
      <pc:sldChg chg="del">
        <pc:chgData name="Pedro Galvez Hernandez" userId="78f48674-0c43-431c-acbc-cb9e3ff47646" providerId="ADAL" clId="{98322799-76ED-4B0A-B462-EE7713D923AE}" dt="2021-11-20T10:17:04.073" v="75" actId="47"/>
        <pc:sldMkLst>
          <pc:docMk/>
          <pc:sldMk cId="3818089214" sldId="296"/>
        </pc:sldMkLst>
      </pc:sldChg>
      <pc:sldChg chg="del">
        <pc:chgData name="Pedro Galvez Hernandez" userId="78f48674-0c43-431c-acbc-cb9e3ff47646" providerId="ADAL" clId="{98322799-76ED-4B0A-B462-EE7713D923AE}" dt="2021-11-20T10:17:04.671" v="77" actId="47"/>
        <pc:sldMkLst>
          <pc:docMk/>
          <pc:sldMk cId="1563291466" sldId="297"/>
        </pc:sldMkLst>
      </pc:sldChg>
      <pc:sldChg chg="del">
        <pc:chgData name="Pedro Galvez Hernandez" userId="78f48674-0c43-431c-acbc-cb9e3ff47646" providerId="ADAL" clId="{98322799-76ED-4B0A-B462-EE7713D923AE}" dt="2021-11-20T10:17:04.215" v="76" actId="47"/>
        <pc:sldMkLst>
          <pc:docMk/>
          <pc:sldMk cId="864984012" sldId="298"/>
        </pc:sldMkLst>
      </pc:sldChg>
      <pc:sldChg chg="del">
        <pc:chgData name="Pedro Galvez Hernandez" userId="78f48674-0c43-431c-acbc-cb9e3ff47646" providerId="ADAL" clId="{98322799-76ED-4B0A-B462-EE7713D923AE}" dt="2021-11-20T10:17:03.924" v="74" actId="47"/>
        <pc:sldMkLst>
          <pc:docMk/>
          <pc:sldMk cId="3302212165" sldId="299"/>
        </pc:sldMkLst>
      </pc:sldChg>
      <pc:sldChg chg="addSp delSp modSp mod modAnim">
        <pc:chgData name="Pedro Galvez Hernandez" userId="78f48674-0c43-431c-acbc-cb9e3ff47646" providerId="ADAL" clId="{98322799-76ED-4B0A-B462-EE7713D923AE}" dt="2021-11-20T12:46:29.476" v="4251"/>
        <pc:sldMkLst>
          <pc:docMk/>
          <pc:sldMk cId="4054530740" sldId="300"/>
        </pc:sldMkLst>
        <pc:spChg chg="mod">
          <ac:chgData name="Pedro Galvez Hernandez" userId="78f48674-0c43-431c-acbc-cb9e3ff47646" providerId="ADAL" clId="{98322799-76ED-4B0A-B462-EE7713D923AE}" dt="2021-11-20T10:09:03.017" v="66" actId="20577"/>
          <ac:spMkLst>
            <pc:docMk/>
            <pc:sldMk cId="4054530740" sldId="300"/>
            <ac:spMk id="2" creationId="{C3F985FD-AD99-41F6-930F-61CCC55EEB17}"/>
          </ac:spMkLst>
        </pc:spChg>
        <pc:spChg chg="del">
          <ac:chgData name="Pedro Galvez Hernandez" userId="78f48674-0c43-431c-acbc-cb9e3ff47646" providerId="ADAL" clId="{98322799-76ED-4B0A-B462-EE7713D923AE}" dt="2021-11-20T10:08:12.676" v="38" actId="478"/>
          <ac:spMkLst>
            <pc:docMk/>
            <pc:sldMk cId="4054530740" sldId="300"/>
            <ac:spMk id="6" creationId="{3C357F4C-B841-4C0F-BCB7-AB5E9BD2EB10}"/>
          </ac:spMkLst>
        </pc:spChg>
        <pc:spChg chg="add del mod">
          <ac:chgData name="Pedro Galvez Hernandez" userId="78f48674-0c43-431c-acbc-cb9e3ff47646" providerId="ADAL" clId="{98322799-76ED-4B0A-B462-EE7713D923AE}" dt="2021-11-20T10:08:23.896" v="39" actId="478"/>
          <ac:spMkLst>
            <pc:docMk/>
            <pc:sldMk cId="4054530740" sldId="300"/>
            <ac:spMk id="8" creationId="{12C4D08D-A42D-40BA-8A21-D3C5DC854FCE}"/>
          </ac:spMkLst>
        </pc:spChg>
        <pc:spChg chg="add mod">
          <ac:chgData name="Pedro Galvez Hernandez" userId="78f48674-0c43-431c-acbc-cb9e3ff47646" providerId="ADAL" clId="{98322799-76ED-4B0A-B462-EE7713D923AE}" dt="2021-11-20T10:21:15.815" v="345" actId="1076"/>
          <ac:spMkLst>
            <pc:docMk/>
            <pc:sldMk cId="4054530740" sldId="300"/>
            <ac:spMk id="13" creationId="{9660CA72-3FDA-4026-98E0-9F65F4E2B256}"/>
          </ac:spMkLst>
        </pc:spChg>
        <pc:spChg chg="add mod">
          <ac:chgData name="Pedro Galvez Hernandez" userId="78f48674-0c43-431c-acbc-cb9e3ff47646" providerId="ADAL" clId="{98322799-76ED-4B0A-B462-EE7713D923AE}" dt="2021-11-20T10:17:30.451" v="90" actId="1076"/>
          <ac:spMkLst>
            <pc:docMk/>
            <pc:sldMk cId="4054530740" sldId="300"/>
            <ac:spMk id="14" creationId="{4E0D838D-CA63-4198-B5A9-718D6942EF84}"/>
          </ac:spMkLst>
        </pc:spChg>
        <pc:spChg chg="add mod">
          <ac:chgData name="Pedro Galvez Hernandez" userId="78f48674-0c43-431c-acbc-cb9e3ff47646" providerId="ADAL" clId="{98322799-76ED-4B0A-B462-EE7713D923AE}" dt="2021-11-20T10:09:19.621" v="71" actId="1076"/>
          <ac:spMkLst>
            <pc:docMk/>
            <pc:sldMk cId="4054530740" sldId="300"/>
            <ac:spMk id="16" creationId="{3CD73354-CEB1-4F5F-8DC3-9B3D0FC38122}"/>
          </ac:spMkLst>
        </pc:spChg>
        <pc:spChg chg="add mod">
          <ac:chgData name="Pedro Galvez Hernandez" userId="78f48674-0c43-431c-acbc-cb9e3ff47646" providerId="ADAL" clId="{98322799-76ED-4B0A-B462-EE7713D923AE}" dt="2021-11-20T10:22:03.843" v="361" actId="1076"/>
          <ac:spMkLst>
            <pc:docMk/>
            <pc:sldMk cId="4054530740" sldId="300"/>
            <ac:spMk id="17" creationId="{7AA24349-CF52-4A44-BD9C-8094D3D57B4A}"/>
          </ac:spMkLst>
        </pc:spChg>
        <pc:spChg chg="add mod">
          <ac:chgData name="Pedro Galvez Hernandez" userId="78f48674-0c43-431c-acbc-cb9e3ff47646" providerId="ADAL" clId="{98322799-76ED-4B0A-B462-EE7713D923AE}" dt="2021-11-20T10:26:21.744" v="400" actId="20577"/>
          <ac:spMkLst>
            <pc:docMk/>
            <pc:sldMk cId="4054530740" sldId="300"/>
            <ac:spMk id="22" creationId="{502E00D8-6B2C-463B-A6BB-D749F0F536FA}"/>
          </ac:spMkLst>
        </pc:spChg>
        <pc:spChg chg="add mod">
          <ac:chgData name="Pedro Galvez Hernandez" userId="78f48674-0c43-431c-acbc-cb9e3ff47646" providerId="ADAL" clId="{98322799-76ED-4B0A-B462-EE7713D923AE}" dt="2021-11-20T10:26:30.600" v="406" actId="20577"/>
          <ac:spMkLst>
            <pc:docMk/>
            <pc:sldMk cId="4054530740" sldId="300"/>
            <ac:spMk id="23" creationId="{D2EDA6D5-C1E1-4AB6-A99C-F897A9242B54}"/>
          </ac:spMkLst>
        </pc:spChg>
        <pc:spChg chg="add mod">
          <ac:chgData name="Pedro Galvez Hernandez" userId="78f48674-0c43-431c-acbc-cb9e3ff47646" providerId="ADAL" clId="{98322799-76ED-4B0A-B462-EE7713D923AE}" dt="2021-11-20T10:22:13.446" v="377" actId="20577"/>
          <ac:spMkLst>
            <pc:docMk/>
            <pc:sldMk cId="4054530740" sldId="300"/>
            <ac:spMk id="27" creationId="{984C3079-0941-4607-A254-26D758A56624}"/>
          </ac:spMkLst>
        </pc:spChg>
        <pc:spChg chg="add mod">
          <ac:chgData name="Pedro Galvez Hernandez" userId="78f48674-0c43-431c-acbc-cb9e3ff47646" providerId="ADAL" clId="{98322799-76ED-4B0A-B462-EE7713D923AE}" dt="2021-11-20T10:22:43.768" v="386" actId="20577"/>
          <ac:spMkLst>
            <pc:docMk/>
            <pc:sldMk cId="4054530740" sldId="300"/>
            <ac:spMk id="28" creationId="{810FA03E-D504-4B0E-B800-5EFF8EC33758}"/>
          </ac:spMkLst>
        </pc:spChg>
        <pc:spChg chg="add mod">
          <ac:chgData name="Pedro Galvez Hernandez" userId="78f48674-0c43-431c-acbc-cb9e3ff47646" providerId="ADAL" clId="{98322799-76ED-4B0A-B462-EE7713D923AE}" dt="2021-11-20T10:26:38.301" v="413" actId="207"/>
          <ac:spMkLst>
            <pc:docMk/>
            <pc:sldMk cId="4054530740" sldId="300"/>
            <ac:spMk id="31" creationId="{512A40C4-905E-4660-BAC3-E8BDCFBD9398}"/>
          </ac:spMkLst>
        </pc:spChg>
        <pc:picChg chg="del">
          <ac:chgData name="Pedro Galvez Hernandez" userId="78f48674-0c43-431c-acbc-cb9e3ff47646" providerId="ADAL" clId="{98322799-76ED-4B0A-B462-EE7713D923AE}" dt="2021-11-20T10:08:12.676" v="38" actId="478"/>
          <ac:picMkLst>
            <pc:docMk/>
            <pc:sldMk cId="4054530740" sldId="300"/>
            <ac:picMk id="9" creationId="{6B099B7A-C030-41F5-B6C2-93BDB922B174}"/>
          </ac:picMkLst>
        </pc:picChg>
        <pc:picChg chg="add mod">
          <ac:chgData name="Pedro Galvez Hernandez" userId="78f48674-0c43-431c-acbc-cb9e3ff47646" providerId="ADAL" clId="{98322799-76ED-4B0A-B462-EE7713D923AE}" dt="2021-11-20T10:21:08.575" v="344" actId="1076"/>
          <ac:picMkLst>
            <pc:docMk/>
            <pc:sldMk cId="4054530740" sldId="300"/>
            <ac:picMk id="11" creationId="{37D2A2E1-D25F-482A-B098-4A6FAF15023D}"/>
          </ac:picMkLst>
        </pc:picChg>
        <pc:picChg chg="add mod modCrop">
          <ac:chgData name="Pedro Galvez Hernandez" userId="78f48674-0c43-431c-acbc-cb9e3ff47646" providerId="ADAL" clId="{98322799-76ED-4B0A-B462-EE7713D923AE}" dt="2021-11-20T10:21:40.775" v="352" actId="732"/>
          <ac:picMkLst>
            <pc:docMk/>
            <pc:sldMk cId="4054530740" sldId="300"/>
            <ac:picMk id="15" creationId="{5139E1C2-C434-4CA7-B44B-ADBD63968B26}"/>
          </ac:picMkLst>
        </pc:picChg>
        <pc:picChg chg="add mod ord modCrop">
          <ac:chgData name="Pedro Galvez Hernandez" userId="78f48674-0c43-431c-acbc-cb9e3ff47646" providerId="ADAL" clId="{98322799-76ED-4B0A-B462-EE7713D923AE}" dt="2021-11-20T10:21:52.604" v="359" actId="1076"/>
          <ac:picMkLst>
            <pc:docMk/>
            <pc:sldMk cId="4054530740" sldId="300"/>
            <ac:picMk id="26" creationId="{96462646-7644-4893-980A-E197832CE025}"/>
          </ac:picMkLst>
        </pc:picChg>
        <pc:picChg chg="del">
          <ac:chgData name="Pedro Galvez Hernandez" userId="78f48674-0c43-431c-acbc-cb9e3ff47646" providerId="ADAL" clId="{98322799-76ED-4B0A-B462-EE7713D923AE}" dt="2021-11-20T10:08:12.676" v="38" actId="478"/>
          <ac:picMkLst>
            <pc:docMk/>
            <pc:sldMk cId="4054530740" sldId="300"/>
            <ac:picMk id="1026" creationId="{467A132F-FABA-499C-A81B-ACD27F531E56}"/>
          </ac:picMkLst>
        </pc:picChg>
        <pc:picChg chg="del">
          <ac:chgData name="Pedro Galvez Hernandez" userId="78f48674-0c43-431c-acbc-cb9e3ff47646" providerId="ADAL" clId="{98322799-76ED-4B0A-B462-EE7713D923AE}" dt="2021-11-20T10:08:12.676" v="38" actId="478"/>
          <ac:picMkLst>
            <pc:docMk/>
            <pc:sldMk cId="4054530740" sldId="300"/>
            <ac:picMk id="1027" creationId="{C5E5AA73-5544-4879-A93A-73BB7A60B7A3}"/>
          </ac:picMkLst>
        </pc:picChg>
        <pc:picChg chg="del">
          <ac:chgData name="Pedro Galvez Hernandez" userId="78f48674-0c43-431c-acbc-cb9e3ff47646" providerId="ADAL" clId="{98322799-76ED-4B0A-B462-EE7713D923AE}" dt="2021-11-20T10:08:12.676" v="38" actId="478"/>
          <ac:picMkLst>
            <pc:docMk/>
            <pc:sldMk cId="4054530740" sldId="300"/>
            <ac:picMk id="1028" creationId="{47609F95-00D7-4F30-85CC-8A728EFA7A6A}"/>
          </ac:picMkLst>
        </pc:picChg>
        <pc:cxnChg chg="add mod">
          <ac:chgData name="Pedro Galvez Hernandez" userId="78f48674-0c43-431c-acbc-cb9e3ff47646" providerId="ADAL" clId="{98322799-76ED-4B0A-B462-EE7713D923AE}" dt="2021-11-20T10:21:00.642" v="343" actId="1076"/>
          <ac:cxnSpMkLst>
            <pc:docMk/>
            <pc:sldMk cId="4054530740" sldId="300"/>
            <ac:cxnSpMk id="18" creationId="{EEBA405F-DB43-4E87-910A-08BADEDF309A}"/>
          </ac:cxnSpMkLst>
        </pc:cxnChg>
        <pc:cxnChg chg="add mod">
          <ac:chgData name="Pedro Galvez Hernandez" userId="78f48674-0c43-431c-acbc-cb9e3ff47646" providerId="ADAL" clId="{98322799-76ED-4B0A-B462-EE7713D923AE}" dt="2021-11-20T10:23:18.354" v="396" actId="14100"/>
          <ac:cxnSpMkLst>
            <pc:docMk/>
            <pc:sldMk cId="4054530740" sldId="300"/>
            <ac:cxnSpMk id="19" creationId="{6E612075-3514-47CE-B612-4C0CA8317608}"/>
          </ac:cxnSpMkLst>
        </pc:cxnChg>
        <pc:cxnChg chg="add mod">
          <ac:chgData name="Pedro Galvez Hernandez" userId="78f48674-0c43-431c-acbc-cb9e3ff47646" providerId="ADAL" clId="{98322799-76ED-4B0A-B462-EE7713D923AE}" dt="2021-11-20T10:21:58.511" v="360" actId="1076"/>
          <ac:cxnSpMkLst>
            <pc:docMk/>
            <pc:sldMk cId="4054530740" sldId="300"/>
            <ac:cxnSpMk id="20" creationId="{A3AB2D20-EF70-4120-81E5-A247738C1DE9}"/>
          </ac:cxnSpMkLst>
        </pc:cxnChg>
        <pc:cxnChg chg="add mod">
          <ac:chgData name="Pedro Galvez Hernandez" userId="78f48674-0c43-431c-acbc-cb9e3ff47646" providerId="ADAL" clId="{98322799-76ED-4B0A-B462-EE7713D923AE}" dt="2021-11-20T10:21:58.511" v="360" actId="1076"/>
          <ac:cxnSpMkLst>
            <pc:docMk/>
            <pc:sldMk cId="4054530740" sldId="300"/>
            <ac:cxnSpMk id="21" creationId="{F3D49730-6B08-42DA-8190-DAF967AD7DFB}"/>
          </ac:cxnSpMkLst>
        </pc:cxnChg>
        <pc:cxnChg chg="add mod">
          <ac:chgData name="Pedro Galvez Hernandez" userId="78f48674-0c43-431c-acbc-cb9e3ff47646" providerId="ADAL" clId="{98322799-76ED-4B0A-B462-EE7713D923AE}" dt="2021-11-20T10:22:52.310" v="388" actId="1076"/>
          <ac:cxnSpMkLst>
            <pc:docMk/>
            <pc:sldMk cId="4054530740" sldId="300"/>
            <ac:cxnSpMk id="29" creationId="{C1BB015A-83F4-407D-8A70-E2634C6078CA}"/>
          </ac:cxnSpMkLst>
        </pc:cxnChg>
        <pc:cxnChg chg="add mod">
          <ac:chgData name="Pedro Galvez Hernandez" userId="78f48674-0c43-431c-acbc-cb9e3ff47646" providerId="ADAL" clId="{98322799-76ED-4B0A-B462-EE7713D923AE}" dt="2021-11-20T10:22:58.006" v="390" actId="14100"/>
          <ac:cxnSpMkLst>
            <pc:docMk/>
            <pc:sldMk cId="4054530740" sldId="300"/>
            <ac:cxnSpMk id="30" creationId="{80F0BE3D-8C6A-42DA-97C0-30F16369104A}"/>
          </ac:cxnSpMkLst>
        </pc:cxnChg>
      </pc:sldChg>
      <pc:sldChg chg="addSp delSp modSp add mod delAnim modAnim">
        <pc:chgData name="Pedro Galvez Hernandez" userId="78f48674-0c43-431c-acbc-cb9e3ff47646" providerId="ADAL" clId="{98322799-76ED-4B0A-B462-EE7713D923AE}" dt="2021-11-20T10:18:05.143" v="100" actId="20577"/>
        <pc:sldMkLst>
          <pc:docMk/>
          <pc:sldMk cId="834915385" sldId="301"/>
        </pc:sldMkLst>
        <pc:spChg chg="del">
          <ac:chgData name="Pedro Galvez Hernandez" userId="78f48674-0c43-431c-acbc-cb9e3ff47646" providerId="ADAL" clId="{98322799-76ED-4B0A-B462-EE7713D923AE}" dt="2021-11-20T10:17:18.469" v="87" actId="478"/>
          <ac:spMkLst>
            <pc:docMk/>
            <pc:sldMk cId="834915385" sldId="301"/>
            <ac:spMk id="4" creationId="{3D56DCC2-3403-41C5-A7F0-9A6C1E09EE4E}"/>
          </ac:spMkLst>
        </pc:spChg>
        <pc:spChg chg="del">
          <ac:chgData name="Pedro Galvez Hernandez" userId="78f48674-0c43-431c-acbc-cb9e3ff47646" providerId="ADAL" clId="{98322799-76ED-4B0A-B462-EE7713D923AE}" dt="2021-11-20T10:17:18.469" v="87" actId="478"/>
          <ac:spMkLst>
            <pc:docMk/>
            <pc:sldMk cId="834915385" sldId="301"/>
            <ac:spMk id="13" creationId="{9660CA72-3FDA-4026-98E0-9F65F4E2B256}"/>
          </ac:spMkLst>
        </pc:spChg>
        <pc:spChg chg="del">
          <ac:chgData name="Pedro Galvez Hernandez" userId="78f48674-0c43-431c-acbc-cb9e3ff47646" providerId="ADAL" clId="{98322799-76ED-4B0A-B462-EE7713D923AE}" dt="2021-11-20T10:17:18.469" v="87" actId="478"/>
          <ac:spMkLst>
            <pc:docMk/>
            <pc:sldMk cId="834915385" sldId="301"/>
            <ac:spMk id="14" creationId="{4E0D838D-CA63-4198-B5A9-718D6942EF84}"/>
          </ac:spMkLst>
        </pc:spChg>
        <pc:spChg chg="del">
          <ac:chgData name="Pedro Galvez Hernandez" userId="78f48674-0c43-431c-acbc-cb9e3ff47646" providerId="ADAL" clId="{98322799-76ED-4B0A-B462-EE7713D923AE}" dt="2021-11-20T10:17:18.469" v="87" actId="478"/>
          <ac:spMkLst>
            <pc:docMk/>
            <pc:sldMk cId="834915385" sldId="301"/>
            <ac:spMk id="16" creationId="{3CD73354-CEB1-4F5F-8DC3-9B3D0FC38122}"/>
          </ac:spMkLst>
        </pc:spChg>
        <pc:spChg chg="del">
          <ac:chgData name="Pedro Galvez Hernandez" userId="78f48674-0c43-431c-acbc-cb9e3ff47646" providerId="ADAL" clId="{98322799-76ED-4B0A-B462-EE7713D923AE}" dt="2021-11-20T10:17:18.469" v="87" actId="478"/>
          <ac:spMkLst>
            <pc:docMk/>
            <pc:sldMk cId="834915385" sldId="301"/>
            <ac:spMk id="17" creationId="{7AA24349-CF52-4A44-BD9C-8094D3D57B4A}"/>
          </ac:spMkLst>
        </pc:spChg>
        <pc:spChg chg="del">
          <ac:chgData name="Pedro Galvez Hernandez" userId="78f48674-0c43-431c-acbc-cb9e3ff47646" providerId="ADAL" clId="{98322799-76ED-4B0A-B462-EE7713D923AE}" dt="2021-11-20T10:17:18.469" v="87" actId="478"/>
          <ac:spMkLst>
            <pc:docMk/>
            <pc:sldMk cId="834915385" sldId="301"/>
            <ac:spMk id="22" creationId="{502E00D8-6B2C-463B-A6BB-D749F0F536FA}"/>
          </ac:spMkLst>
        </pc:spChg>
        <pc:spChg chg="del">
          <ac:chgData name="Pedro Galvez Hernandez" userId="78f48674-0c43-431c-acbc-cb9e3ff47646" providerId="ADAL" clId="{98322799-76ED-4B0A-B462-EE7713D923AE}" dt="2021-11-20T10:17:18.469" v="87" actId="478"/>
          <ac:spMkLst>
            <pc:docMk/>
            <pc:sldMk cId="834915385" sldId="301"/>
            <ac:spMk id="23" creationId="{D2EDA6D5-C1E1-4AB6-A99C-F897A9242B54}"/>
          </ac:spMkLst>
        </pc:spChg>
        <pc:spChg chg="add mod">
          <ac:chgData name="Pedro Galvez Hernandez" userId="78f48674-0c43-431c-acbc-cb9e3ff47646" providerId="ADAL" clId="{98322799-76ED-4B0A-B462-EE7713D923AE}" dt="2021-11-20T10:17:24.790" v="89" actId="1076"/>
          <ac:spMkLst>
            <pc:docMk/>
            <pc:sldMk cId="834915385" sldId="301"/>
            <ac:spMk id="24" creationId="{967BB43B-59B3-42E0-A41D-D11BDC3674A6}"/>
          </ac:spMkLst>
        </pc:spChg>
        <pc:spChg chg="add mod">
          <ac:chgData name="Pedro Galvez Hernandez" userId="78f48674-0c43-431c-acbc-cb9e3ff47646" providerId="ADAL" clId="{98322799-76ED-4B0A-B462-EE7713D923AE}" dt="2021-11-20T10:17:57.994" v="97" actId="1076"/>
          <ac:spMkLst>
            <pc:docMk/>
            <pc:sldMk cId="834915385" sldId="301"/>
            <ac:spMk id="26" creationId="{145731DA-7C59-4C4B-8967-5DAE4F50C145}"/>
          </ac:spMkLst>
        </pc:spChg>
        <pc:spChg chg="add mod">
          <ac:chgData name="Pedro Galvez Hernandez" userId="78f48674-0c43-431c-acbc-cb9e3ff47646" providerId="ADAL" clId="{98322799-76ED-4B0A-B462-EE7713D923AE}" dt="2021-11-20T10:17:57.994" v="97" actId="1076"/>
          <ac:spMkLst>
            <pc:docMk/>
            <pc:sldMk cId="834915385" sldId="301"/>
            <ac:spMk id="27" creationId="{327D3F95-49D1-4C09-9FAA-26A807F6279D}"/>
          </ac:spMkLst>
        </pc:spChg>
        <pc:spChg chg="add mod">
          <ac:chgData name="Pedro Galvez Hernandez" userId="78f48674-0c43-431c-acbc-cb9e3ff47646" providerId="ADAL" clId="{98322799-76ED-4B0A-B462-EE7713D923AE}" dt="2021-11-20T10:18:05.143" v="100" actId="20577"/>
          <ac:spMkLst>
            <pc:docMk/>
            <pc:sldMk cId="834915385" sldId="301"/>
            <ac:spMk id="28" creationId="{261C4CC5-93DD-4FD0-A2E0-231B8A1DD898}"/>
          </ac:spMkLst>
        </pc:spChg>
        <pc:spChg chg="add mod">
          <ac:chgData name="Pedro Galvez Hernandez" userId="78f48674-0c43-431c-acbc-cb9e3ff47646" providerId="ADAL" clId="{98322799-76ED-4B0A-B462-EE7713D923AE}" dt="2021-11-20T10:17:57.994" v="97" actId="1076"/>
          <ac:spMkLst>
            <pc:docMk/>
            <pc:sldMk cId="834915385" sldId="301"/>
            <ac:spMk id="29" creationId="{88ECA91D-48D1-460B-804C-9C8837D4F733}"/>
          </ac:spMkLst>
        </pc:spChg>
        <pc:spChg chg="add mod">
          <ac:chgData name="Pedro Galvez Hernandez" userId="78f48674-0c43-431c-acbc-cb9e3ff47646" providerId="ADAL" clId="{98322799-76ED-4B0A-B462-EE7713D923AE}" dt="2021-11-20T10:17:57.994" v="97" actId="1076"/>
          <ac:spMkLst>
            <pc:docMk/>
            <pc:sldMk cId="834915385" sldId="301"/>
            <ac:spMk id="30" creationId="{4881BF6D-FD9F-4BAE-A7CC-C501FB90C23A}"/>
          </ac:spMkLst>
        </pc:spChg>
        <pc:spChg chg="add mod">
          <ac:chgData name="Pedro Galvez Hernandez" userId="78f48674-0c43-431c-acbc-cb9e3ff47646" providerId="ADAL" clId="{98322799-76ED-4B0A-B462-EE7713D923AE}" dt="2021-11-20T10:17:57.994" v="97" actId="1076"/>
          <ac:spMkLst>
            <pc:docMk/>
            <pc:sldMk cId="834915385" sldId="301"/>
            <ac:spMk id="31" creationId="{8E52E12D-BC36-432A-92B2-BD94D0C6A374}"/>
          </ac:spMkLst>
        </pc:spChg>
        <pc:picChg chg="del">
          <ac:chgData name="Pedro Galvez Hernandez" userId="78f48674-0c43-431c-acbc-cb9e3ff47646" providerId="ADAL" clId="{98322799-76ED-4B0A-B462-EE7713D923AE}" dt="2021-11-20T10:17:18.469" v="87" actId="478"/>
          <ac:picMkLst>
            <pc:docMk/>
            <pc:sldMk cId="834915385" sldId="301"/>
            <ac:picMk id="15" creationId="{5139E1C2-C434-4CA7-B44B-ADBD63968B26}"/>
          </ac:picMkLst>
        </pc:picChg>
        <pc:picChg chg="add mod">
          <ac:chgData name="Pedro Galvez Hernandez" userId="78f48674-0c43-431c-acbc-cb9e3ff47646" providerId="ADAL" clId="{98322799-76ED-4B0A-B462-EE7713D923AE}" dt="2021-11-20T10:17:57.994" v="97" actId="1076"/>
          <ac:picMkLst>
            <pc:docMk/>
            <pc:sldMk cId="834915385" sldId="301"/>
            <ac:picMk id="25" creationId="{50FFC7E2-93C8-4AF0-B0F1-DCFE34CA471D}"/>
          </ac:picMkLst>
        </pc:picChg>
        <pc:cxnChg chg="del">
          <ac:chgData name="Pedro Galvez Hernandez" userId="78f48674-0c43-431c-acbc-cb9e3ff47646" providerId="ADAL" clId="{98322799-76ED-4B0A-B462-EE7713D923AE}" dt="2021-11-20T10:17:18.469" v="87" actId="478"/>
          <ac:cxnSpMkLst>
            <pc:docMk/>
            <pc:sldMk cId="834915385" sldId="301"/>
            <ac:cxnSpMk id="18" creationId="{EEBA405F-DB43-4E87-910A-08BADEDF309A}"/>
          </ac:cxnSpMkLst>
        </pc:cxnChg>
        <pc:cxnChg chg="del">
          <ac:chgData name="Pedro Galvez Hernandez" userId="78f48674-0c43-431c-acbc-cb9e3ff47646" providerId="ADAL" clId="{98322799-76ED-4B0A-B462-EE7713D923AE}" dt="2021-11-20T10:17:18.469" v="87" actId="478"/>
          <ac:cxnSpMkLst>
            <pc:docMk/>
            <pc:sldMk cId="834915385" sldId="301"/>
            <ac:cxnSpMk id="19" creationId="{6E612075-3514-47CE-B612-4C0CA8317608}"/>
          </ac:cxnSpMkLst>
        </pc:cxnChg>
        <pc:cxnChg chg="del">
          <ac:chgData name="Pedro Galvez Hernandez" userId="78f48674-0c43-431c-acbc-cb9e3ff47646" providerId="ADAL" clId="{98322799-76ED-4B0A-B462-EE7713D923AE}" dt="2021-11-20T10:17:18.469" v="87" actId="478"/>
          <ac:cxnSpMkLst>
            <pc:docMk/>
            <pc:sldMk cId="834915385" sldId="301"/>
            <ac:cxnSpMk id="20" creationId="{A3AB2D20-EF70-4120-81E5-A247738C1DE9}"/>
          </ac:cxnSpMkLst>
        </pc:cxnChg>
        <pc:cxnChg chg="del">
          <ac:chgData name="Pedro Galvez Hernandez" userId="78f48674-0c43-431c-acbc-cb9e3ff47646" providerId="ADAL" clId="{98322799-76ED-4B0A-B462-EE7713D923AE}" dt="2021-11-20T10:17:18.469" v="87" actId="478"/>
          <ac:cxnSpMkLst>
            <pc:docMk/>
            <pc:sldMk cId="834915385" sldId="301"/>
            <ac:cxnSpMk id="21" creationId="{F3D49730-6B08-42DA-8190-DAF967AD7DFB}"/>
          </ac:cxnSpMkLst>
        </pc:cxnChg>
      </pc:sldChg>
      <pc:sldChg chg="addSp delSp modSp add mod delAnim modAnim">
        <pc:chgData name="Pedro Galvez Hernandez" userId="78f48674-0c43-431c-acbc-cb9e3ff47646" providerId="ADAL" clId="{98322799-76ED-4B0A-B462-EE7713D923AE}" dt="2021-11-20T11:58:41.375" v="3151" actId="20577"/>
        <pc:sldMkLst>
          <pc:docMk/>
          <pc:sldMk cId="4218369394" sldId="302"/>
        </pc:sldMkLst>
        <pc:spChg chg="add mod">
          <ac:chgData name="Pedro Galvez Hernandez" userId="78f48674-0c43-431c-acbc-cb9e3ff47646" providerId="ADAL" clId="{98322799-76ED-4B0A-B462-EE7713D923AE}" dt="2021-11-20T10:28:40.910" v="425" actId="1076"/>
          <ac:spMkLst>
            <pc:docMk/>
            <pc:sldMk cId="4218369394" sldId="302"/>
            <ac:spMk id="14" creationId="{EE4D7787-7968-41A8-9FCC-807F428F7E5F}"/>
          </ac:spMkLst>
        </pc:spChg>
        <pc:spChg chg="add mod">
          <ac:chgData name="Pedro Galvez Hernandez" userId="78f48674-0c43-431c-acbc-cb9e3ff47646" providerId="ADAL" clId="{98322799-76ED-4B0A-B462-EE7713D923AE}" dt="2021-11-20T11:58:41.375" v="3151" actId="20577"/>
          <ac:spMkLst>
            <pc:docMk/>
            <pc:sldMk cId="4218369394" sldId="302"/>
            <ac:spMk id="15" creationId="{23F91E29-47FF-4318-BB04-36E5C3E17D13}"/>
          </ac:spMkLst>
        </pc:spChg>
        <pc:spChg chg="add del mod">
          <ac:chgData name="Pedro Galvez Hernandez" userId="78f48674-0c43-431c-acbc-cb9e3ff47646" providerId="ADAL" clId="{98322799-76ED-4B0A-B462-EE7713D923AE}" dt="2021-11-20T10:32:02.903" v="444" actId="478"/>
          <ac:spMkLst>
            <pc:docMk/>
            <pc:sldMk cId="4218369394" sldId="302"/>
            <ac:spMk id="16" creationId="{1DD39DB6-39D3-4F27-AD7F-FC44885ABF62}"/>
          </ac:spMkLst>
        </pc:spChg>
        <pc:spChg chg="add del mod">
          <ac:chgData name="Pedro Galvez Hernandez" userId="78f48674-0c43-431c-acbc-cb9e3ff47646" providerId="ADAL" clId="{98322799-76ED-4B0A-B462-EE7713D923AE}" dt="2021-11-20T10:56:41.611" v="773" actId="21"/>
          <ac:spMkLst>
            <pc:docMk/>
            <pc:sldMk cId="4218369394" sldId="302"/>
            <ac:spMk id="17" creationId="{9A66B431-08EA-4640-9B2E-29FB8DD285A8}"/>
          </ac:spMkLst>
        </pc:spChg>
        <pc:spChg chg="del">
          <ac:chgData name="Pedro Galvez Hernandez" userId="78f48674-0c43-431c-acbc-cb9e3ff47646" providerId="ADAL" clId="{98322799-76ED-4B0A-B462-EE7713D923AE}" dt="2021-11-20T10:18:24.242" v="102" actId="478"/>
          <ac:spMkLst>
            <pc:docMk/>
            <pc:sldMk cId="4218369394" sldId="302"/>
            <ac:spMk id="24" creationId="{967BB43B-59B3-42E0-A41D-D11BDC3674A6}"/>
          </ac:spMkLst>
        </pc:spChg>
        <pc:spChg chg="del">
          <ac:chgData name="Pedro Galvez Hernandez" userId="78f48674-0c43-431c-acbc-cb9e3ff47646" providerId="ADAL" clId="{98322799-76ED-4B0A-B462-EE7713D923AE}" dt="2021-11-20T10:18:24.242" v="102" actId="478"/>
          <ac:spMkLst>
            <pc:docMk/>
            <pc:sldMk cId="4218369394" sldId="302"/>
            <ac:spMk id="26" creationId="{145731DA-7C59-4C4B-8967-5DAE4F50C145}"/>
          </ac:spMkLst>
        </pc:spChg>
        <pc:spChg chg="del">
          <ac:chgData name="Pedro Galvez Hernandez" userId="78f48674-0c43-431c-acbc-cb9e3ff47646" providerId="ADAL" clId="{98322799-76ED-4B0A-B462-EE7713D923AE}" dt="2021-11-20T10:18:24.242" v="102" actId="478"/>
          <ac:spMkLst>
            <pc:docMk/>
            <pc:sldMk cId="4218369394" sldId="302"/>
            <ac:spMk id="27" creationId="{327D3F95-49D1-4C09-9FAA-26A807F6279D}"/>
          </ac:spMkLst>
        </pc:spChg>
        <pc:spChg chg="del">
          <ac:chgData name="Pedro Galvez Hernandez" userId="78f48674-0c43-431c-acbc-cb9e3ff47646" providerId="ADAL" clId="{98322799-76ED-4B0A-B462-EE7713D923AE}" dt="2021-11-20T10:18:24.242" v="102" actId="478"/>
          <ac:spMkLst>
            <pc:docMk/>
            <pc:sldMk cId="4218369394" sldId="302"/>
            <ac:spMk id="28" creationId="{261C4CC5-93DD-4FD0-A2E0-231B8A1DD898}"/>
          </ac:spMkLst>
        </pc:spChg>
        <pc:spChg chg="del">
          <ac:chgData name="Pedro Galvez Hernandez" userId="78f48674-0c43-431c-acbc-cb9e3ff47646" providerId="ADAL" clId="{98322799-76ED-4B0A-B462-EE7713D923AE}" dt="2021-11-20T10:18:24.242" v="102" actId="478"/>
          <ac:spMkLst>
            <pc:docMk/>
            <pc:sldMk cId="4218369394" sldId="302"/>
            <ac:spMk id="29" creationId="{88ECA91D-48D1-460B-804C-9C8837D4F733}"/>
          </ac:spMkLst>
        </pc:spChg>
        <pc:spChg chg="del">
          <ac:chgData name="Pedro Galvez Hernandez" userId="78f48674-0c43-431c-acbc-cb9e3ff47646" providerId="ADAL" clId="{98322799-76ED-4B0A-B462-EE7713D923AE}" dt="2021-11-20T10:18:24.242" v="102" actId="478"/>
          <ac:spMkLst>
            <pc:docMk/>
            <pc:sldMk cId="4218369394" sldId="302"/>
            <ac:spMk id="30" creationId="{4881BF6D-FD9F-4BAE-A7CC-C501FB90C23A}"/>
          </ac:spMkLst>
        </pc:spChg>
        <pc:spChg chg="del">
          <ac:chgData name="Pedro Galvez Hernandez" userId="78f48674-0c43-431c-acbc-cb9e3ff47646" providerId="ADAL" clId="{98322799-76ED-4B0A-B462-EE7713D923AE}" dt="2021-11-20T10:18:24.242" v="102" actId="478"/>
          <ac:spMkLst>
            <pc:docMk/>
            <pc:sldMk cId="4218369394" sldId="302"/>
            <ac:spMk id="31" creationId="{8E52E12D-BC36-432A-92B2-BD94D0C6A374}"/>
          </ac:spMkLst>
        </pc:spChg>
        <pc:picChg chg="del">
          <ac:chgData name="Pedro Galvez Hernandez" userId="78f48674-0c43-431c-acbc-cb9e3ff47646" providerId="ADAL" clId="{98322799-76ED-4B0A-B462-EE7713D923AE}" dt="2021-11-20T10:18:24.242" v="102" actId="478"/>
          <ac:picMkLst>
            <pc:docMk/>
            <pc:sldMk cId="4218369394" sldId="302"/>
            <ac:picMk id="25" creationId="{50FFC7E2-93C8-4AF0-B0F1-DCFE34CA471D}"/>
          </ac:picMkLst>
        </pc:picChg>
      </pc:sldChg>
      <pc:sldChg chg="addSp delSp modSp add mod delAnim modAnim">
        <pc:chgData name="Pedro Galvez Hernandez" userId="78f48674-0c43-431c-acbc-cb9e3ff47646" providerId="ADAL" clId="{98322799-76ED-4B0A-B462-EE7713D923AE}" dt="2021-11-20T10:56:51.859" v="778" actId="1076"/>
        <pc:sldMkLst>
          <pc:docMk/>
          <pc:sldMk cId="3121547701" sldId="303"/>
        </pc:sldMkLst>
        <pc:spChg chg="add mod">
          <ac:chgData name="Pedro Galvez Hernandez" userId="78f48674-0c43-431c-acbc-cb9e3ff47646" providerId="ADAL" clId="{98322799-76ED-4B0A-B462-EE7713D923AE}" dt="2021-11-20T10:55:36.348" v="748" actId="14100"/>
          <ac:spMkLst>
            <pc:docMk/>
            <pc:sldMk cId="3121547701" sldId="303"/>
            <ac:spMk id="10" creationId="{6B1F7005-A0C2-4F45-A14C-CD5A6683E6B1}"/>
          </ac:spMkLst>
        </pc:spChg>
        <pc:spChg chg="add mod">
          <ac:chgData name="Pedro Galvez Hernandez" userId="78f48674-0c43-431c-acbc-cb9e3ff47646" providerId="ADAL" clId="{98322799-76ED-4B0A-B462-EE7713D923AE}" dt="2021-11-20T10:56:22.007" v="752" actId="1076"/>
          <ac:spMkLst>
            <pc:docMk/>
            <pc:sldMk cId="3121547701" sldId="303"/>
            <ac:spMk id="11" creationId="{B305FA20-4728-406A-B615-169FC9E78136}"/>
          </ac:spMkLst>
        </pc:spChg>
        <pc:spChg chg="mod">
          <ac:chgData name="Pedro Galvez Hernandez" userId="78f48674-0c43-431c-acbc-cb9e3ff47646" providerId="ADAL" clId="{98322799-76ED-4B0A-B462-EE7713D923AE}" dt="2021-11-20T10:37:59.511" v="657" actId="1076"/>
          <ac:spMkLst>
            <pc:docMk/>
            <pc:sldMk cId="3121547701" sldId="303"/>
            <ac:spMk id="14" creationId="{EE4D7787-7968-41A8-9FCC-807F428F7E5F}"/>
          </ac:spMkLst>
        </pc:spChg>
        <pc:spChg chg="del">
          <ac:chgData name="Pedro Galvez Hernandez" userId="78f48674-0c43-431c-acbc-cb9e3ff47646" providerId="ADAL" clId="{98322799-76ED-4B0A-B462-EE7713D923AE}" dt="2021-11-20T10:34:41.787" v="655" actId="478"/>
          <ac:spMkLst>
            <pc:docMk/>
            <pc:sldMk cId="3121547701" sldId="303"/>
            <ac:spMk id="15" creationId="{23F91E29-47FF-4318-BB04-36E5C3E17D13}"/>
          </ac:spMkLst>
        </pc:spChg>
        <pc:spChg chg="add mod">
          <ac:chgData name="Pedro Galvez Hernandez" userId="78f48674-0c43-431c-acbc-cb9e3ff47646" providerId="ADAL" clId="{98322799-76ED-4B0A-B462-EE7713D923AE}" dt="2021-11-20T10:55:25.508" v="744" actId="1076"/>
          <ac:spMkLst>
            <pc:docMk/>
            <pc:sldMk cId="3121547701" sldId="303"/>
            <ac:spMk id="16" creationId="{F9067CF8-598E-4112-8EEC-57541764AC65}"/>
          </ac:spMkLst>
        </pc:spChg>
        <pc:spChg chg="del">
          <ac:chgData name="Pedro Galvez Hernandez" userId="78f48674-0c43-431c-acbc-cb9e3ff47646" providerId="ADAL" clId="{98322799-76ED-4B0A-B462-EE7713D923AE}" dt="2021-11-20T10:34:44.502" v="656" actId="478"/>
          <ac:spMkLst>
            <pc:docMk/>
            <pc:sldMk cId="3121547701" sldId="303"/>
            <ac:spMk id="17" creationId="{9A66B431-08EA-4640-9B2E-29FB8DD285A8}"/>
          </ac:spMkLst>
        </pc:spChg>
        <pc:spChg chg="add mod">
          <ac:chgData name="Pedro Galvez Hernandez" userId="78f48674-0c43-431c-acbc-cb9e3ff47646" providerId="ADAL" clId="{98322799-76ED-4B0A-B462-EE7713D923AE}" dt="2021-11-20T10:56:23.692" v="753" actId="1076"/>
          <ac:spMkLst>
            <pc:docMk/>
            <pc:sldMk cId="3121547701" sldId="303"/>
            <ac:spMk id="18" creationId="{AE6B4A1F-045E-4217-8871-07C63DCC6E4C}"/>
          </ac:spMkLst>
        </pc:spChg>
        <pc:spChg chg="add mod">
          <ac:chgData name="Pedro Galvez Hernandez" userId="78f48674-0c43-431c-acbc-cb9e3ff47646" providerId="ADAL" clId="{98322799-76ED-4B0A-B462-EE7713D923AE}" dt="2021-11-20T10:56:51.859" v="778" actId="1076"/>
          <ac:spMkLst>
            <pc:docMk/>
            <pc:sldMk cId="3121547701" sldId="303"/>
            <ac:spMk id="19" creationId="{0ACF87CC-D5E7-4A88-8AFA-4B7F9B41002A}"/>
          </ac:spMkLst>
        </pc:spChg>
        <pc:spChg chg="add mod">
          <ac:chgData name="Pedro Galvez Hernandez" userId="78f48674-0c43-431c-acbc-cb9e3ff47646" providerId="ADAL" clId="{98322799-76ED-4B0A-B462-EE7713D923AE}" dt="2021-11-20T10:56:48.327" v="777" actId="1076"/>
          <ac:spMkLst>
            <pc:docMk/>
            <pc:sldMk cId="3121547701" sldId="303"/>
            <ac:spMk id="20" creationId="{06F311AD-A9B4-4965-9098-B61319C14183}"/>
          </ac:spMkLst>
        </pc:spChg>
        <pc:picChg chg="add mod">
          <ac:chgData name="Pedro Galvez Hernandez" userId="78f48674-0c43-431c-acbc-cb9e3ff47646" providerId="ADAL" clId="{98322799-76ED-4B0A-B462-EE7713D923AE}" dt="2021-11-20T10:54:23.185" v="679" actId="1076"/>
          <ac:picMkLst>
            <pc:docMk/>
            <pc:sldMk cId="3121547701" sldId="303"/>
            <ac:picMk id="6" creationId="{02AB218D-00FA-4538-98EE-D9A431394233}"/>
          </ac:picMkLst>
        </pc:picChg>
        <pc:picChg chg="add mod">
          <ac:chgData name="Pedro Galvez Hernandez" userId="78f48674-0c43-431c-acbc-cb9e3ff47646" providerId="ADAL" clId="{98322799-76ED-4B0A-B462-EE7713D923AE}" dt="2021-11-20T10:56:22.007" v="752" actId="1076"/>
          <ac:picMkLst>
            <pc:docMk/>
            <pc:sldMk cId="3121547701" sldId="303"/>
            <ac:picMk id="9" creationId="{B98A9C10-22D8-4222-A05F-DA47514E24CC}"/>
          </ac:picMkLst>
        </pc:picChg>
      </pc:sldChg>
      <pc:sldChg chg="addSp delSp modSp add mod delAnim modAnim">
        <pc:chgData name="Pedro Galvez Hernandez" userId="78f48674-0c43-431c-acbc-cb9e3ff47646" providerId="ADAL" clId="{98322799-76ED-4B0A-B462-EE7713D923AE}" dt="2021-11-22T14:18:32.371" v="4284" actId="20577"/>
        <pc:sldMkLst>
          <pc:docMk/>
          <pc:sldMk cId="3499215095" sldId="304"/>
        </pc:sldMkLst>
        <pc:spChg chg="add del mod">
          <ac:chgData name="Pedro Galvez Hernandez" userId="78f48674-0c43-431c-acbc-cb9e3ff47646" providerId="ADAL" clId="{98322799-76ED-4B0A-B462-EE7713D923AE}" dt="2021-11-20T11:07:36.708" v="1611" actId="478"/>
          <ac:spMkLst>
            <pc:docMk/>
            <pc:sldMk cId="3499215095" sldId="304"/>
            <ac:spMk id="4" creationId="{A00CB7B5-6698-4FE3-BC63-0C2B51527837}"/>
          </ac:spMkLst>
        </pc:spChg>
        <pc:spChg chg="add del mod">
          <ac:chgData name="Pedro Galvez Hernandez" userId="78f48674-0c43-431c-acbc-cb9e3ff47646" providerId="ADAL" clId="{98322799-76ED-4B0A-B462-EE7713D923AE}" dt="2021-11-20T11:09:02.806" v="1680" actId="478"/>
          <ac:spMkLst>
            <pc:docMk/>
            <pc:sldMk cId="3499215095" sldId="304"/>
            <ac:spMk id="8" creationId="{6BD72654-C9B7-4D82-A02A-2D5D6B7F62DC}"/>
          </ac:spMkLst>
        </pc:spChg>
        <pc:spChg chg="del">
          <ac:chgData name="Pedro Galvez Hernandez" userId="78f48674-0c43-431c-acbc-cb9e3ff47646" providerId="ADAL" clId="{98322799-76ED-4B0A-B462-EE7713D923AE}" dt="2021-11-20T10:59:01.211" v="844" actId="478"/>
          <ac:spMkLst>
            <pc:docMk/>
            <pc:sldMk cId="3499215095" sldId="304"/>
            <ac:spMk id="10" creationId="{6B1F7005-A0C2-4F45-A14C-CD5A6683E6B1}"/>
          </ac:spMkLst>
        </pc:spChg>
        <pc:spChg chg="del">
          <ac:chgData name="Pedro Galvez Hernandez" userId="78f48674-0c43-431c-acbc-cb9e3ff47646" providerId="ADAL" clId="{98322799-76ED-4B0A-B462-EE7713D923AE}" dt="2021-11-20T10:59:03.457" v="845" actId="478"/>
          <ac:spMkLst>
            <pc:docMk/>
            <pc:sldMk cId="3499215095" sldId="304"/>
            <ac:spMk id="11" creationId="{B305FA20-4728-406A-B615-169FC9E78136}"/>
          </ac:spMkLst>
        </pc:spChg>
        <pc:spChg chg="mod">
          <ac:chgData name="Pedro Galvez Hernandez" userId="78f48674-0c43-431c-acbc-cb9e3ff47646" providerId="ADAL" clId="{98322799-76ED-4B0A-B462-EE7713D923AE}" dt="2021-11-20T10:58:55.912" v="841" actId="20577"/>
          <ac:spMkLst>
            <pc:docMk/>
            <pc:sldMk cId="3499215095" sldId="304"/>
            <ac:spMk id="14" creationId="{EE4D7787-7968-41A8-9FCC-807F428F7E5F}"/>
          </ac:spMkLst>
        </pc:spChg>
        <pc:spChg chg="add del mod">
          <ac:chgData name="Pedro Galvez Hernandez" userId="78f48674-0c43-431c-acbc-cb9e3ff47646" providerId="ADAL" clId="{98322799-76ED-4B0A-B462-EE7713D923AE}" dt="2021-11-20T11:00:04.491" v="993" actId="478"/>
          <ac:spMkLst>
            <pc:docMk/>
            <pc:sldMk cId="3499215095" sldId="304"/>
            <ac:spMk id="15" creationId="{5BE3BE20-2F40-48C0-AC43-8B8E3D906C8C}"/>
          </ac:spMkLst>
        </pc:spChg>
        <pc:spChg chg="del">
          <ac:chgData name="Pedro Galvez Hernandez" userId="78f48674-0c43-431c-acbc-cb9e3ff47646" providerId="ADAL" clId="{98322799-76ED-4B0A-B462-EE7713D923AE}" dt="2021-11-20T10:59:03.457" v="845" actId="478"/>
          <ac:spMkLst>
            <pc:docMk/>
            <pc:sldMk cId="3499215095" sldId="304"/>
            <ac:spMk id="16" creationId="{F9067CF8-598E-4112-8EEC-57541764AC65}"/>
          </ac:spMkLst>
        </pc:spChg>
        <pc:spChg chg="add mod">
          <ac:chgData name="Pedro Galvez Hernandez" userId="78f48674-0c43-431c-acbc-cb9e3ff47646" providerId="ADAL" clId="{98322799-76ED-4B0A-B462-EE7713D923AE}" dt="2021-11-20T11:09:35.438" v="1699" actId="1076"/>
          <ac:spMkLst>
            <pc:docMk/>
            <pc:sldMk cId="3499215095" sldId="304"/>
            <ac:spMk id="17" creationId="{D6C1B0FC-5C15-47B6-974F-6EB3E7E8B46A}"/>
          </ac:spMkLst>
        </pc:spChg>
        <pc:spChg chg="del">
          <ac:chgData name="Pedro Galvez Hernandez" userId="78f48674-0c43-431c-acbc-cb9e3ff47646" providerId="ADAL" clId="{98322799-76ED-4B0A-B462-EE7713D923AE}" dt="2021-11-20T10:59:03.457" v="845" actId="478"/>
          <ac:spMkLst>
            <pc:docMk/>
            <pc:sldMk cId="3499215095" sldId="304"/>
            <ac:spMk id="18" creationId="{AE6B4A1F-045E-4217-8871-07C63DCC6E4C}"/>
          </ac:spMkLst>
        </pc:spChg>
        <pc:spChg chg="del">
          <ac:chgData name="Pedro Galvez Hernandez" userId="78f48674-0c43-431c-acbc-cb9e3ff47646" providerId="ADAL" clId="{98322799-76ED-4B0A-B462-EE7713D923AE}" dt="2021-11-20T10:59:03.457" v="845" actId="478"/>
          <ac:spMkLst>
            <pc:docMk/>
            <pc:sldMk cId="3499215095" sldId="304"/>
            <ac:spMk id="19" creationId="{0ACF87CC-D5E7-4A88-8AFA-4B7F9B41002A}"/>
          </ac:spMkLst>
        </pc:spChg>
        <pc:spChg chg="del">
          <ac:chgData name="Pedro Galvez Hernandez" userId="78f48674-0c43-431c-acbc-cb9e3ff47646" providerId="ADAL" clId="{98322799-76ED-4B0A-B462-EE7713D923AE}" dt="2021-11-20T10:59:03.457" v="845" actId="478"/>
          <ac:spMkLst>
            <pc:docMk/>
            <pc:sldMk cId="3499215095" sldId="304"/>
            <ac:spMk id="20" creationId="{06F311AD-A9B4-4965-9098-B61319C14183}"/>
          </ac:spMkLst>
        </pc:spChg>
        <pc:spChg chg="add mod">
          <ac:chgData name="Pedro Galvez Hernandez" userId="78f48674-0c43-431c-acbc-cb9e3ff47646" providerId="ADAL" clId="{98322799-76ED-4B0A-B462-EE7713D923AE}" dt="2021-11-22T14:18:32.371" v="4284" actId="20577"/>
          <ac:spMkLst>
            <pc:docMk/>
            <pc:sldMk cId="3499215095" sldId="304"/>
            <ac:spMk id="21" creationId="{30BB5B63-A4BE-4C20-B34F-184E34AE7CB6}"/>
          </ac:spMkLst>
        </pc:spChg>
        <pc:spChg chg="add mod">
          <ac:chgData name="Pedro Galvez Hernandez" userId="78f48674-0c43-431c-acbc-cb9e3ff47646" providerId="ADAL" clId="{98322799-76ED-4B0A-B462-EE7713D923AE}" dt="2021-11-22T14:18:27.868" v="4280" actId="6549"/>
          <ac:spMkLst>
            <pc:docMk/>
            <pc:sldMk cId="3499215095" sldId="304"/>
            <ac:spMk id="22" creationId="{EE499661-94A1-413C-BB36-C5ACFBAD2519}"/>
          </ac:spMkLst>
        </pc:spChg>
        <pc:spChg chg="add del mod">
          <ac:chgData name="Pedro Galvez Hernandez" userId="78f48674-0c43-431c-acbc-cb9e3ff47646" providerId="ADAL" clId="{98322799-76ED-4B0A-B462-EE7713D923AE}" dt="2021-11-20T11:06:52.599" v="1598" actId="478"/>
          <ac:spMkLst>
            <pc:docMk/>
            <pc:sldMk cId="3499215095" sldId="304"/>
            <ac:spMk id="23" creationId="{53036F94-D881-4D3C-A7CF-1717FC6ECA22}"/>
          </ac:spMkLst>
        </pc:spChg>
        <pc:spChg chg="add del mod">
          <ac:chgData name="Pedro Galvez Hernandez" userId="78f48674-0c43-431c-acbc-cb9e3ff47646" providerId="ADAL" clId="{98322799-76ED-4B0A-B462-EE7713D923AE}" dt="2021-11-20T11:07:29.176" v="1608" actId="478"/>
          <ac:spMkLst>
            <pc:docMk/>
            <pc:sldMk cId="3499215095" sldId="304"/>
            <ac:spMk id="25" creationId="{143E6EE8-9092-4E2F-B72C-2A78B7ECF9C5}"/>
          </ac:spMkLst>
        </pc:spChg>
        <pc:picChg chg="del">
          <ac:chgData name="Pedro Galvez Hernandez" userId="78f48674-0c43-431c-acbc-cb9e3ff47646" providerId="ADAL" clId="{98322799-76ED-4B0A-B462-EE7713D923AE}" dt="2021-11-20T10:58:59.718" v="843" actId="478"/>
          <ac:picMkLst>
            <pc:docMk/>
            <pc:sldMk cId="3499215095" sldId="304"/>
            <ac:picMk id="6" creationId="{02AB218D-00FA-4538-98EE-D9A431394233}"/>
          </ac:picMkLst>
        </pc:picChg>
        <pc:picChg chg="del">
          <ac:chgData name="Pedro Galvez Hernandez" userId="78f48674-0c43-431c-acbc-cb9e3ff47646" providerId="ADAL" clId="{98322799-76ED-4B0A-B462-EE7713D923AE}" dt="2021-11-20T10:58:58.399" v="842" actId="478"/>
          <ac:picMkLst>
            <pc:docMk/>
            <pc:sldMk cId="3499215095" sldId="304"/>
            <ac:picMk id="9" creationId="{B98A9C10-22D8-4222-A05F-DA47514E24CC}"/>
          </ac:picMkLst>
        </pc:picChg>
        <pc:picChg chg="add del mod">
          <ac:chgData name="Pedro Galvez Hernandez" userId="78f48674-0c43-431c-acbc-cb9e3ff47646" providerId="ADAL" clId="{98322799-76ED-4B0A-B462-EE7713D923AE}" dt="2021-11-20T11:07:29.742" v="1609" actId="478"/>
          <ac:picMkLst>
            <pc:docMk/>
            <pc:sldMk cId="3499215095" sldId="304"/>
            <ac:picMk id="24" creationId="{B0C5CBFE-F17C-4278-A204-A9CE7675303F}"/>
          </ac:picMkLst>
        </pc:picChg>
        <pc:picChg chg="add del mod">
          <ac:chgData name="Pedro Galvez Hernandez" userId="78f48674-0c43-431c-acbc-cb9e3ff47646" providerId="ADAL" clId="{98322799-76ED-4B0A-B462-EE7713D923AE}" dt="2021-11-20T11:09:01.229" v="1679" actId="478"/>
          <ac:picMkLst>
            <pc:docMk/>
            <pc:sldMk cId="3499215095" sldId="304"/>
            <ac:picMk id="26" creationId="{B9BE35E1-FAB4-45C7-A2C1-188926A899D7}"/>
          </ac:picMkLst>
        </pc:picChg>
      </pc:sldChg>
      <pc:sldChg chg="addSp delSp modSp add mod delAnim modAnim">
        <pc:chgData name="Pedro Galvez Hernandez" userId="78f48674-0c43-431c-acbc-cb9e3ff47646" providerId="ADAL" clId="{98322799-76ED-4B0A-B462-EE7713D923AE}" dt="2021-11-20T11:57:59.497" v="3110" actId="1076"/>
        <pc:sldMkLst>
          <pc:docMk/>
          <pc:sldMk cId="1045186050" sldId="305"/>
        </pc:sldMkLst>
        <pc:spChg chg="add mod">
          <ac:chgData name="Pedro Galvez Hernandez" userId="78f48674-0c43-431c-acbc-cb9e3ff47646" providerId="ADAL" clId="{98322799-76ED-4B0A-B462-EE7713D923AE}" dt="2021-11-20T11:23:31.154" v="1983" actId="1076"/>
          <ac:spMkLst>
            <pc:docMk/>
            <pc:sldMk cId="1045186050" sldId="305"/>
            <ac:spMk id="11" creationId="{CE85A857-E5EA-4E4C-A55D-A89C7256A9C2}"/>
          </ac:spMkLst>
        </pc:spChg>
        <pc:spChg chg="add mod">
          <ac:chgData name="Pedro Galvez Hernandez" userId="78f48674-0c43-431c-acbc-cb9e3ff47646" providerId="ADAL" clId="{98322799-76ED-4B0A-B462-EE7713D923AE}" dt="2021-11-20T11:23:48.334" v="1989" actId="1076"/>
          <ac:spMkLst>
            <pc:docMk/>
            <pc:sldMk cId="1045186050" sldId="305"/>
            <ac:spMk id="12" creationId="{0106FF3E-59BA-4A3D-A74F-0EA008F51FD7}"/>
          </ac:spMkLst>
        </pc:spChg>
        <pc:spChg chg="add del mod">
          <ac:chgData name="Pedro Galvez Hernandez" userId="78f48674-0c43-431c-acbc-cb9e3ff47646" providerId="ADAL" clId="{98322799-76ED-4B0A-B462-EE7713D923AE}" dt="2021-11-20T11:50:10.217" v="2677" actId="478"/>
          <ac:spMkLst>
            <pc:docMk/>
            <pc:sldMk cId="1045186050" sldId="305"/>
            <ac:spMk id="15" creationId="{8853C23B-6BF0-4C01-B243-A11ACE33A87A}"/>
          </ac:spMkLst>
        </pc:spChg>
        <pc:spChg chg="mod">
          <ac:chgData name="Pedro Galvez Hernandez" userId="78f48674-0c43-431c-acbc-cb9e3ff47646" providerId="ADAL" clId="{98322799-76ED-4B0A-B462-EE7713D923AE}" dt="2021-11-20T11:57:59.497" v="3110" actId="1076"/>
          <ac:spMkLst>
            <pc:docMk/>
            <pc:sldMk cId="1045186050" sldId="305"/>
            <ac:spMk id="17" creationId="{D6C1B0FC-5C15-47B6-974F-6EB3E7E8B46A}"/>
          </ac:spMkLst>
        </pc:spChg>
        <pc:spChg chg="add mod">
          <ac:chgData name="Pedro Galvez Hernandez" userId="78f48674-0c43-431c-acbc-cb9e3ff47646" providerId="ADAL" clId="{98322799-76ED-4B0A-B462-EE7713D923AE}" dt="2021-11-20T11:23:38.959" v="1987" actId="1076"/>
          <ac:spMkLst>
            <pc:docMk/>
            <pc:sldMk cId="1045186050" sldId="305"/>
            <ac:spMk id="18" creationId="{ACB6FB8A-A66D-47C7-90AF-61FAE5AB9D42}"/>
          </ac:spMkLst>
        </pc:spChg>
        <pc:spChg chg="add mod">
          <ac:chgData name="Pedro Galvez Hernandez" userId="78f48674-0c43-431c-acbc-cb9e3ff47646" providerId="ADAL" clId="{98322799-76ED-4B0A-B462-EE7713D923AE}" dt="2021-11-20T11:23:36.316" v="1986" actId="1076"/>
          <ac:spMkLst>
            <pc:docMk/>
            <pc:sldMk cId="1045186050" sldId="305"/>
            <ac:spMk id="19" creationId="{C9210C31-D372-4EE9-AC93-17ABAB24F926}"/>
          </ac:spMkLst>
        </pc:spChg>
        <pc:spChg chg="add mod">
          <ac:chgData name="Pedro Galvez Hernandez" userId="78f48674-0c43-431c-acbc-cb9e3ff47646" providerId="ADAL" clId="{98322799-76ED-4B0A-B462-EE7713D923AE}" dt="2021-11-20T11:23:51.404" v="1991" actId="1076"/>
          <ac:spMkLst>
            <pc:docMk/>
            <pc:sldMk cId="1045186050" sldId="305"/>
            <ac:spMk id="20" creationId="{FF4A22AA-828B-4A6D-9A0D-591EEB750AB4}"/>
          </ac:spMkLst>
        </pc:spChg>
        <pc:spChg chg="mod">
          <ac:chgData name="Pedro Galvez Hernandez" userId="78f48674-0c43-431c-acbc-cb9e3ff47646" providerId="ADAL" clId="{98322799-76ED-4B0A-B462-EE7713D923AE}" dt="2021-11-20T11:24:52.383" v="2072" actId="20577"/>
          <ac:spMkLst>
            <pc:docMk/>
            <pc:sldMk cId="1045186050" sldId="305"/>
            <ac:spMk id="21" creationId="{30BB5B63-A4BE-4C20-B34F-184E34AE7CB6}"/>
          </ac:spMkLst>
        </pc:spChg>
        <pc:spChg chg="del">
          <ac:chgData name="Pedro Galvez Hernandez" userId="78f48674-0c43-431c-acbc-cb9e3ff47646" providerId="ADAL" clId="{98322799-76ED-4B0A-B462-EE7713D923AE}" dt="2021-11-20T11:10:28.789" v="1770" actId="478"/>
          <ac:spMkLst>
            <pc:docMk/>
            <pc:sldMk cId="1045186050" sldId="305"/>
            <ac:spMk id="22" creationId="{EE499661-94A1-413C-BB36-C5ACFBAD2519}"/>
          </ac:spMkLst>
        </pc:spChg>
        <pc:spChg chg="add mod">
          <ac:chgData name="Pedro Galvez Hernandez" userId="78f48674-0c43-431c-acbc-cb9e3ff47646" providerId="ADAL" clId="{98322799-76ED-4B0A-B462-EE7713D923AE}" dt="2021-11-20T11:49:55.390" v="2662" actId="20577"/>
          <ac:spMkLst>
            <pc:docMk/>
            <pc:sldMk cId="1045186050" sldId="305"/>
            <ac:spMk id="23" creationId="{D59BD7C6-1FE9-46E7-86F0-8CDC682C3C29}"/>
          </ac:spMkLst>
        </pc:spChg>
        <pc:spChg chg="add mod">
          <ac:chgData name="Pedro Galvez Hernandez" userId="78f48674-0c43-431c-acbc-cb9e3ff47646" providerId="ADAL" clId="{98322799-76ED-4B0A-B462-EE7713D923AE}" dt="2021-11-20T11:33:46.128" v="2247" actId="20577"/>
          <ac:spMkLst>
            <pc:docMk/>
            <pc:sldMk cId="1045186050" sldId="305"/>
            <ac:spMk id="24" creationId="{A2D5D2F8-F5FC-4C93-AE20-97FAE564CAB7}"/>
          </ac:spMkLst>
        </pc:spChg>
        <pc:spChg chg="add mod">
          <ac:chgData name="Pedro Galvez Hernandez" userId="78f48674-0c43-431c-acbc-cb9e3ff47646" providerId="ADAL" clId="{98322799-76ED-4B0A-B462-EE7713D923AE}" dt="2021-11-20T11:29:30.448" v="2173" actId="1582"/>
          <ac:spMkLst>
            <pc:docMk/>
            <pc:sldMk cId="1045186050" sldId="305"/>
            <ac:spMk id="30" creationId="{D26CF030-E0EE-4D7C-A950-4968D85E1681}"/>
          </ac:spMkLst>
        </pc:spChg>
        <pc:spChg chg="add del mod">
          <ac:chgData name="Pedro Galvez Hernandez" userId="78f48674-0c43-431c-acbc-cb9e3ff47646" providerId="ADAL" clId="{98322799-76ED-4B0A-B462-EE7713D923AE}" dt="2021-11-20T11:32:12.424" v="2239"/>
          <ac:spMkLst>
            <pc:docMk/>
            <pc:sldMk cId="1045186050" sldId="305"/>
            <ac:spMk id="31" creationId="{E56E7E47-182C-421B-8BC9-B09E60774B71}"/>
          </ac:spMkLst>
        </pc:spChg>
        <pc:spChg chg="add mod">
          <ac:chgData name="Pedro Galvez Hernandez" userId="78f48674-0c43-431c-acbc-cb9e3ff47646" providerId="ADAL" clId="{98322799-76ED-4B0A-B462-EE7713D923AE}" dt="2021-11-20T11:30:52.794" v="2227" actId="2085"/>
          <ac:spMkLst>
            <pc:docMk/>
            <pc:sldMk cId="1045186050" sldId="305"/>
            <ac:spMk id="32" creationId="{58CEE867-E157-4E73-8162-E63A578E59C2}"/>
          </ac:spMkLst>
        </pc:spChg>
        <pc:spChg chg="add mod">
          <ac:chgData name="Pedro Galvez Hernandez" userId="78f48674-0c43-431c-acbc-cb9e3ff47646" providerId="ADAL" clId="{98322799-76ED-4B0A-B462-EE7713D923AE}" dt="2021-11-20T11:36:31.622" v="2285" actId="1076"/>
          <ac:spMkLst>
            <pc:docMk/>
            <pc:sldMk cId="1045186050" sldId="305"/>
            <ac:spMk id="33" creationId="{556C2EB9-B4C7-43B7-A383-224E007804A5}"/>
          </ac:spMkLst>
        </pc:spChg>
        <pc:spChg chg="add">
          <ac:chgData name="Pedro Galvez Hernandez" userId="78f48674-0c43-431c-acbc-cb9e3ff47646" providerId="ADAL" clId="{98322799-76ED-4B0A-B462-EE7713D923AE}" dt="2021-11-20T11:36:44.207" v="2286" actId="11529"/>
          <ac:spMkLst>
            <pc:docMk/>
            <pc:sldMk cId="1045186050" sldId="305"/>
            <ac:spMk id="34" creationId="{ED9EF0A7-2908-4CAD-B2D2-EF814D0EC287}"/>
          </ac:spMkLst>
        </pc:spChg>
        <pc:spChg chg="add mod">
          <ac:chgData name="Pedro Galvez Hernandez" userId="78f48674-0c43-431c-acbc-cb9e3ff47646" providerId="ADAL" clId="{98322799-76ED-4B0A-B462-EE7713D923AE}" dt="2021-11-20T11:48:58.364" v="2649" actId="1076"/>
          <ac:spMkLst>
            <pc:docMk/>
            <pc:sldMk cId="1045186050" sldId="305"/>
            <ac:spMk id="35" creationId="{D558830E-B5F0-4D64-822A-9EAB99FA518F}"/>
          </ac:spMkLst>
        </pc:spChg>
        <pc:spChg chg="add mod">
          <ac:chgData name="Pedro Galvez Hernandez" userId="78f48674-0c43-431c-acbc-cb9e3ff47646" providerId="ADAL" clId="{98322799-76ED-4B0A-B462-EE7713D923AE}" dt="2021-11-20T11:41:23.623" v="2416" actId="1037"/>
          <ac:spMkLst>
            <pc:docMk/>
            <pc:sldMk cId="1045186050" sldId="305"/>
            <ac:spMk id="42" creationId="{4DD9E8F5-49E8-4DB1-A76F-5D76B132FE34}"/>
          </ac:spMkLst>
        </pc:spChg>
        <pc:spChg chg="add mod">
          <ac:chgData name="Pedro Galvez Hernandez" userId="78f48674-0c43-431c-acbc-cb9e3ff47646" providerId="ADAL" clId="{98322799-76ED-4B0A-B462-EE7713D923AE}" dt="2021-11-20T11:42:41.731" v="2440" actId="1076"/>
          <ac:spMkLst>
            <pc:docMk/>
            <pc:sldMk cId="1045186050" sldId="305"/>
            <ac:spMk id="43" creationId="{85B5B9E8-ACEF-4BDE-8673-F9CA3BA5C64E}"/>
          </ac:spMkLst>
        </pc:spChg>
        <pc:spChg chg="add mod">
          <ac:chgData name="Pedro Galvez Hernandez" userId="78f48674-0c43-431c-acbc-cb9e3ff47646" providerId="ADAL" clId="{98322799-76ED-4B0A-B462-EE7713D923AE}" dt="2021-11-20T11:44:50.179" v="2474" actId="14100"/>
          <ac:spMkLst>
            <pc:docMk/>
            <pc:sldMk cId="1045186050" sldId="305"/>
            <ac:spMk id="44" creationId="{0D7D28FB-553C-429A-888B-C677F5EAEDC2}"/>
          </ac:spMkLst>
        </pc:spChg>
        <pc:spChg chg="add mod">
          <ac:chgData name="Pedro Galvez Hernandez" userId="78f48674-0c43-431c-acbc-cb9e3ff47646" providerId="ADAL" clId="{98322799-76ED-4B0A-B462-EE7713D923AE}" dt="2021-11-20T11:48:15.306" v="2648" actId="14100"/>
          <ac:spMkLst>
            <pc:docMk/>
            <pc:sldMk cId="1045186050" sldId="305"/>
            <ac:spMk id="45" creationId="{3E5B2CA4-DEC5-421A-929B-2518D8A1DC77}"/>
          </ac:spMkLst>
        </pc:spChg>
        <pc:spChg chg="add mod">
          <ac:chgData name="Pedro Galvez Hernandez" userId="78f48674-0c43-431c-acbc-cb9e3ff47646" providerId="ADAL" clId="{98322799-76ED-4B0A-B462-EE7713D923AE}" dt="2021-11-20T11:46:30.633" v="2589" actId="1038"/>
          <ac:spMkLst>
            <pc:docMk/>
            <pc:sldMk cId="1045186050" sldId="305"/>
            <ac:spMk id="46" creationId="{20817522-40B9-45EC-8BCA-6451305D6EB9}"/>
          </ac:spMkLst>
        </pc:spChg>
        <pc:picChg chg="add del mod">
          <ac:chgData name="Pedro Galvez Hernandez" userId="78f48674-0c43-431c-acbc-cb9e3ff47646" providerId="ADAL" clId="{98322799-76ED-4B0A-B462-EE7713D923AE}" dt="2021-11-20T11:11:29.005" v="1784" actId="478"/>
          <ac:picMkLst>
            <pc:docMk/>
            <pc:sldMk cId="1045186050" sldId="305"/>
            <ac:picMk id="10" creationId="{EA90DD0E-0FA9-4715-8ED6-EFA582DBCF4B}"/>
          </ac:picMkLst>
        </pc:picChg>
        <pc:picChg chg="add mod">
          <ac:chgData name="Pedro Galvez Hernandez" userId="78f48674-0c43-431c-acbc-cb9e3ff47646" providerId="ADAL" clId="{98322799-76ED-4B0A-B462-EE7713D923AE}" dt="2021-11-20T11:28:47.887" v="2155" actId="1035"/>
          <ac:picMkLst>
            <pc:docMk/>
            <pc:sldMk cId="1045186050" sldId="305"/>
            <ac:picMk id="25" creationId="{2AE26153-9E33-4BCC-893E-A52A42BF7DF2}"/>
          </ac:picMkLst>
        </pc:picChg>
        <pc:picChg chg="add del mod">
          <ac:chgData name="Pedro Galvez Hernandez" userId="78f48674-0c43-431c-acbc-cb9e3ff47646" providerId="ADAL" clId="{98322799-76ED-4B0A-B462-EE7713D923AE}" dt="2021-11-20T11:39:48.347" v="2374" actId="478"/>
          <ac:picMkLst>
            <pc:docMk/>
            <pc:sldMk cId="1045186050" sldId="305"/>
            <ac:picMk id="37" creationId="{4B86CBB3-F328-4A0B-AD43-898B6D644D3E}"/>
          </ac:picMkLst>
        </pc:picChg>
        <pc:picChg chg="add mod">
          <ac:chgData name="Pedro Galvez Hernandez" userId="78f48674-0c43-431c-acbc-cb9e3ff47646" providerId="ADAL" clId="{98322799-76ED-4B0A-B462-EE7713D923AE}" dt="2021-11-20T11:40:03.878" v="2385" actId="1076"/>
          <ac:picMkLst>
            <pc:docMk/>
            <pc:sldMk cId="1045186050" sldId="305"/>
            <ac:picMk id="39" creationId="{6E71F253-9946-45A4-A3AD-3C605F8818B5}"/>
          </ac:picMkLst>
        </pc:picChg>
        <pc:cxnChg chg="add del mod ord">
          <ac:chgData name="Pedro Galvez Hernandez" userId="78f48674-0c43-431c-acbc-cb9e3ff47646" providerId="ADAL" clId="{98322799-76ED-4B0A-B462-EE7713D923AE}" dt="2021-11-20T11:29:02.383" v="2164" actId="1038"/>
          <ac:cxnSpMkLst>
            <pc:docMk/>
            <pc:sldMk cId="1045186050" sldId="305"/>
            <ac:cxnSpMk id="6" creationId="{1CD66E2A-E717-483D-B2B4-2C4C1FE6B8B8}"/>
          </ac:cxnSpMkLst>
        </pc:cxnChg>
        <pc:cxnChg chg="add del mod ord">
          <ac:chgData name="Pedro Galvez Hernandez" userId="78f48674-0c43-431c-acbc-cb9e3ff47646" providerId="ADAL" clId="{98322799-76ED-4B0A-B462-EE7713D923AE}" dt="2021-11-20T11:29:05.554" v="2168" actId="1036"/>
          <ac:cxnSpMkLst>
            <pc:docMk/>
            <pc:sldMk cId="1045186050" sldId="305"/>
            <ac:cxnSpMk id="13" creationId="{04BB4216-5706-45D1-AEFF-BB5F69647DEB}"/>
          </ac:cxnSpMkLst>
        </pc:cxnChg>
        <pc:cxnChg chg="add mod">
          <ac:chgData name="Pedro Galvez Hernandez" userId="78f48674-0c43-431c-acbc-cb9e3ff47646" providerId="ADAL" clId="{98322799-76ED-4B0A-B462-EE7713D923AE}" dt="2021-11-20T11:40:25.626" v="2396" actId="1038"/>
          <ac:cxnSpMkLst>
            <pc:docMk/>
            <pc:sldMk cId="1045186050" sldId="305"/>
            <ac:cxnSpMk id="40" creationId="{58E69B70-4E15-4E14-B5F9-B30950393DDD}"/>
          </ac:cxnSpMkLst>
        </pc:cxnChg>
        <pc:cxnChg chg="add mod">
          <ac:chgData name="Pedro Galvez Hernandez" userId="78f48674-0c43-431c-acbc-cb9e3ff47646" providerId="ADAL" clId="{98322799-76ED-4B0A-B462-EE7713D923AE}" dt="2021-11-20T11:40:28.805" v="2399" actId="1035"/>
          <ac:cxnSpMkLst>
            <pc:docMk/>
            <pc:sldMk cId="1045186050" sldId="305"/>
            <ac:cxnSpMk id="41" creationId="{D2799524-E68E-4CC2-AD65-0C08A5DEBB49}"/>
          </ac:cxnSpMkLst>
        </pc:cxnChg>
      </pc:sldChg>
      <pc:sldChg chg="addSp delSp modSp add mod delAnim modAnim">
        <pc:chgData name="Pedro Galvez Hernandez" userId="78f48674-0c43-431c-acbc-cb9e3ff47646" providerId="ADAL" clId="{98322799-76ED-4B0A-B462-EE7713D923AE}" dt="2021-11-20T12:08:31.286" v="3574"/>
        <pc:sldMkLst>
          <pc:docMk/>
          <pc:sldMk cId="1305747956" sldId="306"/>
        </pc:sldMkLst>
        <pc:spChg chg="add del">
          <ac:chgData name="Pedro Galvez Hernandez" userId="78f48674-0c43-431c-acbc-cb9e3ff47646" providerId="ADAL" clId="{98322799-76ED-4B0A-B462-EE7713D923AE}" dt="2021-11-20T11:53:06.021" v="2871" actId="478"/>
          <ac:spMkLst>
            <pc:docMk/>
            <pc:sldMk cId="1305747956" sldId="306"/>
            <ac:spMk id="4" creationId="{D7207FA7-356A-480A-A08E-FCC2BE1CD0BB}"/>
          </ac:spMkLst>
        </pc:spChg>
        <pc:spChg chg="add mod">
          <ac:chgData name="Pedro Galvez Hernandez" userId="78f48674-0c43-431c-acbc-cb9e3ff47646" providerId="ADAL" clId="{98322799-76ED-4B0A-B462-EE7713D923AE}" dt="2021-11-20T11:54:37.252" v="2976" actId="1076"/>
          <ac:spMkLst>
            <pc:docMk/>
            <pc:sldMk cId="1305747956" sldId="306"/>
            <ac:spMk id="8" creationId="{1053BDE8-F520-4FEC-8FBD-390471C1DA60}"/>
          </ac:spMkLst>
        </pc:spChg>
        <pc:spChg chg="del">
          <ac:chgData name="Pedro Galvez Hernandez" userId="78f48674-0c43-431c-acbc-cb9e3ff47646" providerId="ADAL" clId="{98322799-76ED-4B0A-B462-EE7713D923AE}" dt="2021-11-20T11:50:40.091" v="2682" actId="478"/>
          <ac:spMkLst>
            <pc:docMk/>
            <pc:sldMk cId="1305747956" sldId="306"/>
            <ac:spMk id="11" creationId="{CE85A857-E5EA-4E4C-A55D-A89C7256A9C2}"/>
          </ac:spMkLst>
        </pc:spChg>
        <pc:spChg chg="del">
          <ac:chgData name="Pedro Galvez Hernandez" userId="78f48674-0c43-431c-acbc-cb9e3ff47646" providerId="ADAL" clId="{98322799-76ED-4B0A-B462-EE7713D923AE}" dt="2021-11-20T11:50:41.150" v="2683" actId="478"/>
          <ac:spMkLst>
            <pc:docMk/>
            <pc:sldMk cId="1305747956" sldId="306"/>
            <ac:spMk id="12" creationId="{0106FF3E-59BA-4A3D-A74F-0EA008F51FD7}"/>
          </ac:spMkLst>
        </pc:spChg>
        <pc:spChg chg="del">
          <ac:chgData name="Pedro Galvez Hernandez" userId="78f48674-0c43-431c-acbc-cb9e3ff47646" providerId="ADAL" clId="{98322799-76ED-4B0A-B462-EE7713D923AE}" dt="2021-11-20T11:52:02.072" v="2811" actId="478"/>
          <ac:spMkLst>
            <pc:docMk/>
            <pc:sldMk cId="1305747956" sldId="306"/>
            <ac:spMk id="15" creationId="{8853C23B-6BF0-4C01-B243-A11ACE33A87A}"/>
          </ac:spMkLst>
        </pc:spChg>
        <pc:spChg chg="del">
          <ac:chgData name="Pedro Galvez Hernandez" userId="78f48674-0c43-431c-acbc-cb9e3ff47646" providerId="ADAL" clId="{98322799-76ED-4B0A-B462-EE7713D923AE}" dt="2021-11-20T11:50:42.505" v="2684" actId="478"/>
          <ac:spMkLst>
            <pc:docMk/>
            <pc:sldMk cId="1305747956" sldId="306"/>
            <ac:spMk id="18" creationId="{ACB6FB8A-A66D-47C7-90AF-61FAE5AB9D42}"/>
          </ac:spMkLst>
        </pc:spChg>
        <pc:spChg chg="mod">
          <ac:chgData name="Pedro Galvez Hernandez" userId="78f48674-0c43-431c-acbc-cb9e3ff47646" providerId="ADAL" clId="{98322799-76ED-4B0A-B462-EE7713D923AE}" dt="2021-11-20T11:54:10.414" v="2970" actId="14100"/>
          <ac:spMkLst>
            <pc:docMk/>
            <pc:sldMk cId="1305747956" sldId="306"/>
            <ac:spMk id="19" creationId="{C9210C31-D372-4EE9-AC93-17ABAB24F926}"/>
          </ac:spMkLst>
        </pc:spChg>
        <pc:spChg chg="del">
          <ac:chgData name="Pedro Galvez Hernandez" userId="78f48674-0c43-431c-acbc-cb9e3ff47646" providerId="ADAL" clId="{98322799-76ED-4B0A-B462-EE7713D923AE}" dt="2021-11-20T11:50:43.321" v="2685" actId="478"/>
          <ac:spMkLst>
            <pc:docMk/>
            <pc:sldMk cId="1305747956" sldId="306"/>
            <ac:spMk id="20" creationId="{FF4A22AA-828B-4A6D-9A0D-591EEB750AB4}"/>
          </ac:spMkLst>
        </pc:spChg>
        <pc:spChg chg="mod">
          <ac:chgData name="Pedro Galvez Hernandez" userId="78f48674-0c43-431c-acbc-cb9e3ff47646" providerId="ADAL" clId="{98322799-76ED-4B0A-B462-EE7713D923AE}" dt="2021-11-20T11:50:13.774" v="2678" actId="20577"/>
          <ac:spMkLst>
            <pc:docMk/>
            <pc:sldMk cId="1305747956" sldId="306"/>
            <ac:spMk id="21" creationId="{30BB5B63-A4BE-4C20-B34F-184E34AE7CB6}"/>
          </ac:spMkLst>
        </pc:spChg>
        <pc:spChg chg="del mod">
          <ac:chgData name="Pedro Galvez Hernandez" userId="78f48674-0c43-431c-acbc-cb9e3ff47646" providerId="ADAL" clId="{98322799-76ED-4B0A-B462-EE7713D923AE}" dt="2021-11-20T11:50:30.535" v="2681" actId="478"/>
          <ac:spMkLst>
            <pc:docMk/>
            <pc:sldMk cId="1305747956" sldId="306"/>
            <ac:spMk id="23" creationId="{D59BD7C6-1FE9-46E7-86F0-8CDC682C3C29}"/>
          </ac:spMkLst>
        </pc:spChg>
        <pc:spChg chg="del">
          <ac:chgData name="Pedro Galvez Hernandez" userId="78f48674-0c43-431c-acbc-cb9e3ff47646" providerId="ADAL" clId="{98322799-76ED-4B0A-B462-EE7713D923AE}" dt="2021-11-20T11:50:30.535" v="2681" actId="478"/>
          <ac:spMkLst>
            <pc:docMk/>
            <pc:sldMk cId="1305747956" sldId="306"/>
            <ac:spMk id="24" creationId="{A2D5D2F8-F5FC-4C93-AE20-97FAE564CAB7}"/>
          </ac:spMkLst>
        </pc:spChg>
        <pc:spChg chg="del">
          <ac:chgData name="Pedro Galvez Hernandez" userId="78f48674-0c43-431c-acbc-cb9e3ff47646" providerId="ADAL" clId="{98322799-76ED-4B0A-B462-EE7713D923AE}" dt="2021-11-20T11:50:30.535" v="2681" actId="478"/>
          <ac:spMkLst>
            <pc:docMk/>
            <pc:sldMk cId="1305747956" sldId="306"/>
            <ac:spMk id="30" creationId="{D26CF030-E0EE-4D7C-A950-4968D85E1681}"/>
          </ac:spMkLst>
        </pc:spChg>
        <pc:spChg chg="del">
          <ac:chgData name="Pedro Galvez Hernandez" userId="78f48674-0c43-431c-acbc-cb9e3ff47646" providerId="ADAL" clId="{98322799-76ED-4B0A-B462-EE7713D923AE}" dt="2021-11-20T11:50:30.535" v="2681" actId="478"/>
          <ac:spMkLst>
            <pc:docMk/>
            <pc:sldMk cId="1305747956" sldId="306"/>
            <ac:spMk id="32" creationId="{58CEE867-E157-4E73-8162-E63A578E59C2}"/>
          </ac:spMkLst>
        </pc:spChg>
        <pc:spChg chg="del">
          <ac:chgData name="Pedro Galvez Hernandez" userId="78f48674-0c43-431c-acbc-cb9e3ff47646" providerId="ADAL" clId="{98322799-76ED-4B0A-B462-EE7713D923AE}" dt="2021-11-20T11:50:30.535" v="2681" actId="478"/>
          <ac:spMkLst>
            <pc:docMk/>
            <pc:sldMk cId="1305747956" sldId="306"/>
            <ac:spMk id="33" creationId="{556C2EB9-B4C7-43B7-A383-224E007804A5}"/>
          </ac:spMkLst>
        </pc:spChg>
        <pc:spChg chg="del">
          <ac:chgData name="Pedro Galvez Hernandez" userId="78f48674-0c43-431c-acbc-cb9e3ff47646" providerId="ADAL" clId="{98322799-76ED-4B0A-B462-EE7713D923AE}" dt="2021-11-20T11:50:30.535" v="2681" actId="478"/>
          <ac:spMkLst>
            <pc:docMk/>
            <pc:sldMk cId="1305747956" sldId="306"/>
            <ac:spMk id="34" creationId="{ED9EF0A7-2908-4CAD-B2D2-EF814D0EC287}"/>
          </ac:spMkLst>
        </pc:spChg>
        <pc:spChg chg="del">
          <ac:chgData name="Pedro Galvez Hernandez" userId="78f48674-0c43-431c-acbc-cb9e3ff47646" providerId="ADAL" clId="{98322799-76ED-4B0A-B462-EE7713D923AE}" dt="2021-11-20T11:50:30.535" v="2681" actId="478"/>
          <ac:spMkLst>
            <pc:docMk/>
            <pc:sldMk cId="1305747956" sldId="306"/>
            <ac:spMk id="35" creationId="{D558830E-B5F0-4D64-822A-9EAB99FA518F}"/>
          </ac:spMkLst>
        </pc:spChg>
        <pc:spChg chg="add del mod">
          <ac:chgData name="Pedro Galvez Hernandez" userId="78f48674-0c43-431c-acbc-cb9e3ff47646" providerId="ADAL" clId="{98322799-76ED-4B0A-B462-EE7713D923AE}" dt="2021-11-20T11:54:08.628" v="2969" actId="478"/>
          <ac:spMkLst>
            <pc:docMk/>
            <pc:sldMk cId="1305747956" sldId="306"/>
            <ac:spMk id="36" creationId="{9842EBBD-2F8C-4C45-A97F-254453B7CB98}"/>
          </ac:spMkLst>
        </pc:spChg>
        <pc:spChg chg="add mod">
          <ac:chgData name="Pedro Galvez Hernandez" userId="78f48674-0c43-431c-acbc-cb9e3ff47646" providerId="ADAL" clId="{98322799-76ED-4B0A-B462-EE7713D923AE}" dt="2021-11-20T11:55:12.372" v="2979" actId="14100"/>
          <ac:spMkLst>
            <pc:docMk/>
            <pc:sldMk cId="1305747956" sldId="306"/>
            <ac:spMk id="37" creationId="{F30E1E4C-15D9-4968-8E3C-02083150BC3C}"/>
          </ac:spMkLst>
        </pc:spChg>
        <pc:spChg chg="add del mod">
          <ac:chgData name="Pedro Galvez Hernandez" userId="78f48674-0c43-431c-acbc-cb9e3ff47646" providerId="ADAL" clId="{98322799-76ED-4B0A-B462-EE7713D923AE}" dt="2021-11-20T11:56:04.561" v="2982" actId="478"/>
          <ac:spMkLst>
            <pc:docMk/>
            <pc:sldMk cId="1305747956" sldId="306"/>
            <ac:spMk id="38" creationId="{181B1B7B-7CD4-479D-8B88-10198F5A90BC}"/>
          </ac:spMkLst>
        </pc:spChg>
        <pc:spChg chg="del">
          <ac:chgData name="Pedro Galvez Hernandez" userId="78f48674-0c43-431c-acbc-cb9e3ff47646" providerId="ADAL" clId="{98322799-76ED-4B0A-B462-EE7713D923AE}" dt="2021-11-20T11:50:30.535" v="2681" actId="478"/>
          <ac:spMkLst>
            <pc:docMk/>
            <pc:sldMk cId="1305747956" sldId="306"/>
            <ac:spMk id="42" creationId="{4DD9E8F5-49E8-4DB1-A76F-5D76B132FE34}"/>
          </ac:spMkLst>
        </pc:spChg>
        <pc:spChg chg="del">
          <ac:chgData name="Pedro Galvez Hernandez" userId="78f48674-0c43-431c-acbc-cb9e3ff47646" providerId="ADAL" clId="{98322799-76ED-4B0A-B462-EE7713D923AE}" dt="2021-11-20T11:50:30.535" v="2681" actId="478"/>
          <ac:spMkLst>
            <pc:docMk/>
            <pc:sldMk cId="1305747956" sldId="306"/>
            <ac:spMk id="43" creationId="{85B5B9E8-ACEF-4BDE-8673-F9CA3BA5C64E}"/>
          </ac:spMkLst>
        </pc:spChg>
        <pc:spChg chg="del">
          <ac:chgData name="Pedro Galvez Hernandez" userId="78f48674-0c43-431c-acbc-cb9e3ff47646" providerId="ADAL" clId="{98322799-76ED-4B0A-B462-EE7713D923AE}" dt="2021-11-20T11:50:30.535" v="2681" actId="478"/>
          <ac:spMkLst>
            <pc:docMk/>
            <pc:sldMk cId="1305747956" sldId="306"/>
            <ac:spMk id="44" creationId="{0D7D28FB-553C-429A-888B-C677F5EAEDC2}"/>
          </ac:spMkLst>
        </pc:spChg>
        <pc:spChg chg="del">
          <ac:chgData name="Pedro Galvez Hernandez" userId="78f48674-0c43-431c-acbc-cb9e3ff47646" providerId="ADAL" clId="{98322799-76ED-4B0A-B462-EE7713D923AE}" dt="2021-11-20T11:50:30.535" v="2681" actId="478"/>
          <ac:spMkLst>
            <pc:docMk/>
            <pc:sldMk cId="1305747956" sldId="306"/>
            <ac:spMk id="45" creationId="{3E5B2CA4-DEC5-421A-929B-2518D8A1DC77}"/>
          </ac:spMkLst>
        </pc:spChg>
        <pc:spChg chg="del">
          <ac:chgData name="Pedro Galvez Hernandez" userId="78f48674-0c43-431c-acbc-cb9e3ff47646" providerId="ADAL" clId="{98322799-76ED-4B0A-B462-EE7713D923AE}" dt="2021-11-20T11:50:30.535" v="2681" actId="478"/>
          <ac:spMkLst>
            <pc:docMk/>
            <pc:sldMk cId="1305747956" sldId="306"/>
            <ac:spMk id="46" creationId="{20817522-40B9-45EC-8BCA-6451305D6EB9}"/>
          </ac:spMkLst>
        </pc:spChg>
        <pc:spChg chg="add mod">
          <ac:chgData name="Pedro Galvez Hernandez" userId="78f48674-0c43-431c-acbc-cb9e3ff47646" providerId="ADAL" clId="{98322799-76ED-4B0A-B462-EE7713D923AE}" dt="2021-11-20T11:57:18.419" v="3109" actId="208"/>
          <ac:spMkLst>
            <pc:docMk/>
            <pc:sldMk cId="1305747956" sldId="306"/>
            <ac:spMk id="47" creationId="{E8BE7607-A011-4023-97ED-4694C27925EC}"/>
          </ac:spMkLst>
        </pc:spChg>
        <pc:picChg chg="del">
          <ac:chgData name="Pedro Galvez Hernandez" userId="78f48674-0c43-431c-acbc-cb9e3ff47646" providerId="ADAL" clId="{98322799-76ED-4B0A-B462-EE7713D923AE}" dt="2021-11-20T11:50:30.535" v="2681" actId="478"/>
          <ac:picMkLst>
            <pc:docMk/>
            <pc:sldMk cId="1305747956" sldId="306"/>
            <ac:picMk id="25" creationId="{2AE26153-9E33-4BCC-893E-A52A42BF7DF2}"/>
          </ac:picMkLst>
        </pc:picChg>
        <pc:picChg chg="del">
          <ac:chgData name="Pedro Galvez Hernandez" userId="78f48674-0c43-431c-acbc-cb9e3ff47646" providerId="ADAL" clId="{98322799-76ED-4B0A-B462-EE7713D923AE}" dt="2021-11-20T11:50:30.535" v="2681" actId="478"/>
          <ac:picMkLst>
            <pc:docMk/>
            <pc:sldMk cId="1305747956" sldId="306"/>
            <ac:picMk id="39" creationId="{6E71F253-9946-45A4-A3AD-3C605F8818B5}"/>
          </ac:picMkLst>
        </pc:picChg>
        <pc:cxnChg chg="del">
          <ac:chgData name="Pedro Galvez Hernandez" userId="78f48674-0c43-431c-acbc-cb9e3ff47646" providerId="ADAL" clId="{98322799-76ED-4B0A-B462-EE7713D923AE}" dt="2021-11-20T11:50:30.535" v="2681" actId="478"/>
          <ac:cxnSpMkLst>
            <pc:docMk/>
            <pc:sldMk cId="1305747956" sldId="306"/>
            <ac:cxnSpMk id="6" creationId="{1CD66E2A-E717-483D-B2B4-2C4C1FE6B8B8}"/>
          </ac:cxnSpMkLst>
        </pc:cxnChg>
        <pc:cxnChg chg="del">
          <ac:chgData name="Pedro Galvez Hernandez" userId="78f48674-0c43-431c-acbc-cb9e3ff47646" providerId="ADAL" clId="{98322799-76ED-4B0A-B462-EE7713D923AE}" dt="2021-11-20T11:50:30.535" v="2681" actId="478"/>
          <ac:cxnSpMkLst>
            <pc:docMk/>
            <pc:sldMk cId="1305747956" sldId="306"/>
            <ac:cxnSpMk id="13" creationId="{04BB4216-5706-45D1-AEFF-BB5F69647DEB}"/>
          </ac:cxnSpMkLst>
        </pc:cxnChg>
        <pc:cxnChg chg="del">
          <ac:chgData name="Pedro Galvez Hernandez" userId="78f48674-0c43-431c-acbc-cb9e3ff47646" providerId="ADAL" clId="{98322799-76ED-4B0A-B462-EE7713D923AE}" dt="2021-11-20T11:50:30.535" v="2681" actId="478"/>
          <ac:cxnSpMkLst>
            <pc:docMk/>
            <pc:sldMk cId="1305747956" sldId="306"/>
            <ac:cxnSpMk id="40" creationId="{58E69B70-4E15-4E14-B5F9-B30950393DDD}"/>
          </ac:cxnSpMkLst>
        </pc:cxnChg>
        <pc:cxnChg chg="del">
          <ac:chgData name="Pedro Galvez Hernandez" userId="78f48674-0c43-431c-acbc-cb9e3ff47646" providerId="ADAL" clId="{98322799-76ED-4B0A-B462-EE7713D923AE}" dt="2021-11-20T11:50:30.535" v="2681" actId="478"/>
          <ac:cxnSpMkLst>
            <pc:docMk/>
            <pc:sldMk cId="1305747956" sldId="306"/>
            <ac:cxnSpMk id="41" creationId="{D2799524-E68E-4CC2-AD65-0C08A5DEBB49}"/>
          </ac:cxnSpMkLst>
        </pc:cxnChg>
      </pc:sldChg>
      <pc:sldChg chg="addSp delSp modSp add mod ord delAnim modAnim">
        <pc:chgData name="Pedro Galvez Hernandez" userId="78f48674-0c43-431c-acbc-cb9e3ff47646" providerId="ADAL" clId="{98322799-76ED-4B0A-B462-EE7713D923AE}" dt="2021-11-20T12:47:20.066" v="4256" actId="20577"/>
        <pc:sldMkLst>
          <pc:docMk/>
          <pc:sldMk cId="4259020454" sldId="307"/>
        </pc:sldMkLst>
        <pc:spChg chg="del">
          <ac:chgData name="Pedro Galvez Hernandez" userId="78f48674-0c43-431c-acbc-cb9e3ff47646" providerId="ADAL" clId="{98322799-76ED-4B0A-B462-EE7713D923AE}" dt="2021-11-20T12:01:32.488" v="3154" actId="478"/>
          <ac:spMkLst>
            <pc:docMk/>
            <pc:sldMk cId="4259020454" sldId="307"/>
            <ac:spMk id="8" creationId="{1053BDE8-F520-4FEC-8FBD-390471C1DA60}"/>
          </ac:spMkLst>
        </pc:spChg>
        <pc:spChg chg="add del mod">
          <ac:chgData name="Pedro Galvez Hernandez" userId="78f48674-0c43-431c-acbc-cb9e3ff47646" providerId="ADAL" clId="{98322799-76ED-4B0A-B462-EE7713D923AE}" dt="2021-11-20T12:01:48.477" v="3159" actId="478"/>
          <ac:spMkLst>
            <pc:docMk/>
            <pc:sldMk cId="4259020454" sldId="307"/>
            <ac:spMk id="13" creationId="{0AA8E6FE-6CAF-4C5E-99D2-B75B4D84E1CF}"/>
          </ac:spMkLst>
        </pc:spChg>
        <pc:spChg chg="mod">
          <ac:chgData name="Pedro Galvez Hernandez" userId="78f48674-0c43-431c-acbc-cb9e3ff47646" providerId="ADAL" clId="{98322799-76ED-4B0A-B462-EE7713D923AE}" dt="2021-11-20T11:58:30.691" v="3131" actId="20577"/>
          <ac:spMkLst>
            <pc:docMk/>
            <pc:sldMk cId="4259020454" sldId="307"/>
            <ac:spMk id="14" creationId="{EE4D7787-7968-41A8-9FCC-807F428F7E5F}"/>
          </ac:spMkLst>
        </pc:spChg>
        <pc:spChg chg="add mod">
          <ac:chgData name="Pedro Galvez Hernandez" userId="78f48674-0c43-431c-acbc-cb9e3ff47646" providerId="ADAL" clId="{98322799-76ED-4B0A-B462-EE7713D923AE}" dt="2021-11-20T12:02:33.201" v="3305" actId="113"/>
          <ac:spMkLst>
            <pc:docMk/>
            <pc:sldMk cId="4259020454" sldId="307"/>
            <ac:spMk id="15" creationId="{78897BD5-6475-44F7-84E3-431E4C93B063}"/>
          </ac:spMkLst>
        </pc:spChg>
        <pc:spChg chg="add del mod">
          <ac:chgData name="Pedro Galvez Hernandez" userId="78f48674-0c43-431c-acbc-cb9e3ff47646" providerId="ADAL" clId="{98322799-76ED-4B0A-B462-EE7713D923AE}" dt="2021-11-20T12:02:50.201" v="3311" actId="478"/>
          <ac:spMkLst>
            <pc:docMk/>
            <pc:sldMk cId="4259020454" sldId="307"/>
            <ac:spMk id="16" creationId="{91E24207-D108-4583-8455-493D7A16C074}"/>
          </ac:spMkLst>
        </pc:spChg>
        <pc:spChg chg="del">
          <ac:chgData name="Pedro Galvez Hernandez" userId="78f48674-0c43-431c-acbc-cb9e3ff47646" providerId="ADAL" clId="{98322799-76ED-4B0A-B462-EE7713D923AE}" dt="2021-11-20T12:01:30.148" v="3153" actId="478"/>
          <ac:spMkLst>
            <pc:docMk/>
            <pc:sldMk cId="4259020454" sldId="307"/>
            <ac:spMk id="17" creationId="{D6C1B0FC-5C15-47B6-974F-6EB3E7E8B46A}"/>
          </ac:spMkLst>
        </pc:spChg>
        <pc:spChg chg="add del mod">
          <ac:chgData name="Pedro Galvez Hernandez" userId="78f48674-0c43-431c-acbc-cb9e3ff47646" providerId="ADAL" clId="{98322799-76ED-4B0A-B462-EE7713D923AE}" dt="2021-11-20T12:03:05.910" v="3329" actId="478"/>
          <ac:spMkLst>
            <pc:docMk/>
            <pc:sldMk cId="4259020454" sldId="307"/>
            <ac:spMk id="18" creationId="{BD6973D6-4C6C-4FEA-9041-7ECD90717E22}"/>
          </ac:spMkLst>
        </pc:spChg>
        <pc:spChg chg="del">
          <ac:chgData name="Pedro Galvez Hernandez" userId="78f48674-0c43-431c-acbc-cb9e3ff47646" providerId="ADAL" clId="{98322799-76ED-4B0A-B462-EE7713D923AE}" dt="2021-11-20T12:01:32.488" v="3154" actId="478"/>
          <ac:spMkLst>
            <pc:docMk/>
            <pc:sldMk cId="4259020454" sldId="307"/>
            <ac:spMk id="19" creationId="{C9210C31-D372-4EE9-AC93-17ABAB24F926}"/>
          </ac:spMkLst>
        </pc:spChg>
        <pc:spChg chg="add del mod">
          <ac:chgData name="Pedro Galvez Hernandez" userId="78f48674-0c43-431c-acbc-cb9e3ff47646" providerId="ADAL" clId="{98322799-76ED-4B0A-B462-EE7713D923AE}" dt="2021-11-20T12:03:21.527" v="3337" actId="478"/>
          <ac:spMkLst>
            <pc:docMk/>
            <pc:sldMk cId="4259020454" sldId="307"/>
            <ac:spMk id="20" creationId="{9DA0016B-6879-4A2E-9539-2AD10333CFD2}"/>
          </ac:spMkLst>
        </pc:spChg>
        <pc:spChg chg="del mod">
          <ac:chgData name="Pedro Galvez Hernandez" userId="78f48674-0c43-431c-acbc-cb9e3ff47646" providerId="ADAL" clId="{98322799-76ED-4B0A-B462-EE7713D923AE}" dt="2021-11-20T12:01:32.488" v="3154" actId="478"/>
          <ac:spMkLst>
            <pc:docMk/>
            <pc:sldMk cId="4259020454" sldId="307"/>
            <ac:spMk id="21" creationId="{30BB5B63-A4BE-4C20-B34F-184E34AE7CB6}"/>
          </ac:spMkLst>
        </pc:spChg>
        <pc:spChg chg="add del mod">
          <ac:chgData name="Pedro Galvez Hernandez" userId="78f48674-0c43-431c-acbc-cb9e3ff47646" providerId="ADAL" clId="{98322799-76ED-4B0A-B462-EE7713D923AE}" dt="2021-11-20T12:03:46.509" v="3357" actId="478"/>
          <ac:spMkLst>
            <pc:docMk/>
            <pc:sldMk cId="4259020454" sldId="307"/>
            <ac:spMk id="22" creationId="{9F64FE12-E04A-4671-B272-B72668E5A452}"/>
          </ac:spMkLst>
        </pc:spChg>
        <pc:spChg chg="del">
          <ac:chgData name="Pedro Galvez Hernandez" userId="78f48674-0c43-431c-acbc-cb9e3ff47646" providerId="ADAL" clId="{98322799-76ED-4B0A-B462-EE7713D923AE}" dt="2021-11-20T12:01:32.488" v="3154" actId="478"/>
          <ac:spMkLst>
            <pc:docMk/>
            <pc:sldMk cId="4259020454" sldId="307"/>
            <ac:spMk id="37" creationId="{F30E1E4C-15D9-4968-8E3C-02083150BC3C}"/>
          </ac:spMkLst>
        </pc:spChg>
        <pc:spChg chg="add mod">
          <ac:chgData name="Pedro Galvez Hernandez" userId="78f48674-0c43-431c-acbc-cb9e3ff47646" providerId="ADAL" clId="{98322799-76ED-4B0A-B462-EE7713D923AE}" dt="2021-11-20T12:11:31.637" v="3618" actId="20577"/>
          <ac:spMkLst>
            <pc:docMk/>
            <pc:sldMk cId="4259020454" sldId="307"/>
            <ac:spMk id="41" creationId="{DF7188B8-1DE8-4A7C-800F-5232CA986087}"/>
          </ac:spMkLst>
        </pc:spChg>
        <pc:spChg chg="add mod">
          <ac:chgData name="Pedro Galvez Hernandez" userId="78f48674-0c43-431c-acbc-cb9e3ff47646" providerId="ADAL" clId="{98322799-76ED-4B0A-B462-EE7713D923AE}" dt="2021-11-20T12:47:18.339" v="4255" actId="20577"/>
          <ac:spMkLst>
            <pc:docMk/>
            <pc:sldMk cId="4259020454" sldId="307"/>
            <ac:spMk id="42" creationId="{97B5CC28-5234-4EAB-98B7-1B1756F684F9}"/>
          </ac:spMkLst>
        </pc:spChg>
        <pc:spChg chg="add mod">
          <ac:chgData name="Pedro Galvez Hernandez" userId="78f48674-0c43-431c-acbc-cb9e3ff47646" providerId="ADAL" clId="{98322799-76ED-4B0A-B462-EE7713D923AE}" dt="2021-11-20T12:36:29.531" v="4138" actId="6549"/>
          <ac:spMkLst>
            <pc:docMk/>
            <pc:sldMk cId="4259020454" sldId="307"/>
            <ac:spMk id="43" creationId="{87A5E375-8C62-4E3C-B09A-D51B4C0A4765}"/>
          </ac:spMkLst>
        </pc:spChg>
        <pc:spChg chg="add del mod">
          <ac:chgData name="Pedro Galvez Hernandez" userId="78f48674-0c43-431c-acbc-cb9e3ff47646" providerId="ADAL" clId="{98322799-76ED-4B0A-B462-EE7713D923AE}" dt="2021-11-20T12:07:34.403" v="3564" actId="478"/>
          <ac:spMkLst>
            <pc:docMk/>
            <pc:sldMk cId="4259020454" sldId="307"/>
            <ac:spMk id="44" creationId="{DE4A4602-E028-41F1-9B50-61035D4BAA26}"/>
          </ac:spMkLst>
        </pc:spChg>
        <pc:spChg chg="add mod">
          <ac:chgData name="Pedro Galvez Hernandez" userId="78f48674-0c43-431c-acbc-cb9e3ff47646" providerId="ADAL" clId="{98322799-76ED-4B0A-B462-EE7713D923AE}" dt="2021-11-20T12:47:20.066" v="4256" actId="20577"/>
          <ac:spMkLst>
            <pc:docMk/>
            <pc:sldMk cId="4259020454" sldId="307"/>
            <ac:spMk id="45" creationId="{F81F5115-133A-4EE2-9E52-F549A57079BD}"/>
          </ac:spMkLst>
        </pc:spChg>
        <pc:spChg chg="del">
          <ac:chgData name="Pedro Galvez Hernandez" userId="78f48674-0c43-431c-acbc-cb9e3ff47646" providerId="ADAL" clId="{98322799-76ED-4B0A-B462-EE7713D923AE}" dt="2021-11-20T12:01:32.488" v="3154" actId="478"/>
          <ac:spMkLst>
            <pc:docMk/>
            <pc:sldMk cId="4259020454" sldId="307"/>
            <ac:spMk id="47" creationId="{E8BE7607-A011-4023-97ED-4694C27925EC}"/>
          </ac:spMkLst>
        </pc:spChg>
        <pc:picChg chg="add mod">
          <ac:chgData name="Pedro Galvez Hernandez" userId="78f48674-0c43-431c-acbc-cb9e3ff47646" providerId="ADAL" clId="{98322799-76ED-4B0A-B462-EE7713D923AE}" dt="2021-11-20T12:10:40.692" v="3603" actId="14826"/>
          <ac:picMkLst>
            <pc:docMk/>
            <pc:sldMk cId="4259020454" sldId="307"/>
            <ac:picMk id="6" creationId="{01EEABBB-E84C-4CE0-BA0A-07E5006F23D1}"/>
          </ac:picMkLst>
        </pc:picChg>
        <pc:picChg chg="add mod">
          <ac:chgData name="Pedro Galvez Hernandez" userId="78f48674-0c43-431c-acbc-cb9e3ff47646" providerId="ADAL" clId="{98322799-76ED-4B0A-B462-EE7713D923AE}" dt="2021-11-20T12:10:51.591" v="3604" actId="14826"/>
          <ac:picMkLst>
            <pc:docMk/>
            <pc:sldMk cId="4259020454" sldId="307"/>
            <ac:picMk id="10" creationId="{9C0F46B1-2F74-4EB4-9A19-115ED6B6F0DF}"/>
          </ac:picMkLst>
        </pc:picChg>
        <pc:picChg chg="add del mod">
          <ac:chgData name="Pedro Galvez Hernandez" userId="78f48674-0c43-431c-acbc-cb9e3ff47646" providerId="ADAL" clId="{98322799-76ED-4B0A-B462-EE7713D923AE}" dt="2021-11-20T12:04:50.603" v="3383" actId="478"/>
          <ac:picMkLst>
            <pc:docMk/>
            <pc:sldMk cId="4259020454" sldId="307"/>
            <ac:picMk id="12" creationId="{4B528A14-D246-431E-8FB0-1BF89462DDD6}"/>
          </ac:picMkLst>
        </pc:picChg>
        <pc:picChg chg="add mod">
          <ac:chgData name="Pedro Galvez Hernandez" userId="78f48674-0c43-431c-acbc-cb9e3ff47646" providerId="ADAL" clId="{98322799-76ED-4B0A-B462-EE7713D923AE}" dt="2021-11-20T12:10:59.965" v="3605" actId="14826"/>
          <ac:picMkLst>
            <pc:docMk/>
            <pc:sldMk cId="4259020454" sldId="307"/>
            <ac:picMk id="24" creationId="{683AC062-C025-4A59-87DA-05122E6EB780}"/>
          </ac:picMkLst>
        </pc:picChg>
        <pc:picChg chg="add mod">
          <ac:chgData name="Pedro Galvez Hernandez" userId="78f48674-0c43-431c-acbc-cb9e3ff47646" providerId="ADAL" clId="{98322799-76ED-4B0A-B462-EE7713D923AE}" dt="2021-11-20T12:11:06.285" v="3606" actId="14826"/>
          <ac:picMkLst>
            <pc:docMk/>
            <pc:sldMk cId="4259020454" sldId="307"/>
            <ac:picMk id="26" creationId="{9B214D11-EE74-4EAF-9E0C-5C2071DDF126}"/>
          </ac:picMkLst>
        </pc:picChg>
        <pc:cxnChg chg="add mod">
          <ac:chgData name="Pedro Galvez Hernandez" userId="78f48674-0c43-431c-acbc-cb9e3ff47646" providerId="ADAL" clId="{98322799-76ED-4B0A-B462-EE7713D923AE}" dt="2021-11-20T12:05:52.311" v="3403" actId="1076"/>
          <ac:cxnSpMkLst>
            <pc:docMk/>
            <pc:sldMk cId="4259020454" sldId="307"/>
            <ac:cxnSpMk id="28" creationId="{DFF1E034-F5D6-4004-9C80-4A07C9899D77}"/>
          </ac:cxnSpMkLst>
        </pc:cxnChg>
        <pc:cxnChg chg="add mod">
          <ac:chgData name="Pedro Galvez Hernandez" userId="78f48674-0c43-431c-acbc-cb9e3ff47646" providerId="ADAL" clId="{98322799-76ED-4B0A-B462-EE7713D923AE}" dt="2021-11-20T12:05:45.247" v="3400" actId="14100"/>
          <ac:cxnSpMkLst>
            <pc:docMk/>
            <pc:sldMk cId="4259020454" sldId="307"/>
            <ac:cxnSpMk id="31" creationId="{4C9F9388-C28C-49EF-AEF5-8F20F263CC73}"/>
          </ac:cxnSpMkLst>
        </pc:cxnChg>
        <pc:cxnChg chg="add mod">
          <ac:chgData name="Pedro Galvez Hernandez" userId="78f48674-0c43-431c-acbc-cb9e3ff47646" providerId="ADAL" clId="{98322799-76ED-4B0A-B462-EE7713D923AE}" dt="2021-11-20T12:06:04.967" v="3410" actId="14100"/>
          <ac:cxnSpMkLst>
            <pc:docMk/>
            <pc:sldMk cId="4259020454" sldId="307"/>
            <ac:cxnSpMk id="34" creationId="{A200829D-0D62-4D64-B5D8-969A33B12275}"/>
          </ac:cxnSpMkLst>
        </pc:cxnChg>
      </pc:sldChg>
      <pc:sldChg chg="modSp add">
        <pc:chgData name="Pedro Galvez Hernandez" userId="78f48674-0c43-431c-acbc-cb9e3ff47646" providerId="ADAL" clId="{98322799-76ED-4B0A-B462-EE7713D923AE}" dt="2021-11-20T12:47:29.241" v="4260" actId="20577"/>
        <pc:sldMkLst>
          <pc:docMk/>
          <pc:sldMk cId="3831042692" sldId="308"/>
        </pc:sldMkLst>
        <pc:spChg chg="mod">
          <ac:chgData name="Pedro Galvez Hernandez" userId="78f48674-0c43-431c-acbc-cb9e3ff47646" providerId="ADAL" clId="{98322799-76ED-4B0A-B462-EE7713D923AE}" dt="2021-11-20T12:11:22.778" v="3613" actId="20577"/>
          <ac:spMkLst>
            <pc:docMk/>
            <pc:sldMk cId="3831042692" sldId="308"/>
            <ac:spMk id="41" creationId="{DF7188B8-1DE8-4A7C-800F-5232CA986087}"/>
          </ac:spMkLst>
        </pc:spChg>
        <pc:spChg chg="mod">
          <ac:chgData name="Pedro Galvez Hernandez" userId="78f48674-0c43-431c-acbc-cb9e3ff47646" providerId="ADAL" clId="{98322799-76ED-4B0A-B462-EE7713D923AE}" dt="2021-11-20T12:47:28.158" v="4259" actId="20577"/>
          <ac:spMkLst>
            <pc:docMk/>
            <pc:sldMk cId="3831042692" sldId="308"/>
            <ac:spMk id="42" creationId="{97B5CC28-5234-4EAB-98B7-1B1756F684F9}"/>
          </ac:spMkLst>
        </pc:spChg>
        <pc:spChg chg="mod">
          <ac:chgData name="Pedro Galvez Hernandez" userId="78f48674-0c43-431c-acbc-cb9e3ff47646" providerId="ADAL" clId="{98322799-76ED-4B0A-B462-EE7713D923AE}" dt="2021-11-20T12:47:11.135" v="4254" actId="20577"/>
          <ac:spMkLst>
            <pc:docMk/>
            <pc:sldMk cId="3831042692" sldId="308"/>
            <ac:spMk id="43" creationId="{87A5E375-8C62-4E3C-B09A-D51B4C0A4765}"/>
          </ac:spMkLst>
        </pc:spChg>
        <pc:spChg chg="mod">
          <ac:chgData name="Pedro Galvez Hernandez" userId="78f48674-0c43-431c-acbc-cb9e3ff47646" providerId="ADAL" clId="{98322799-76ED-4B0A-B462-EE7713D923AE}" dt="2021-11-20T12:47:29.241" v="4260" actId="20577"/>
          <ac:spMkLst>
            <pc:docMk/>
            <pc:sldMk cId="3831042692" sldId="308"/>
            <ac:spMk id="45" creationId="{F81F5115-133A-4EE2-9E52-F549A57079BD}"/>
          </ac:spMkLst>
        </pc:spChg>
      </pc:sldChg>
      <pc:sldChg chg="addSp delSp modSp add mod delAnim modAnim">
        <pc:chgData name="Pedro Galvez Hernandez" userId="78f48674-0c43-431c-acbc-cb9e3ff47646" providerId="ADAL" clId="{98322799-76ED-4B0A-B462-EE7713D923AE}" dt="2021-11-20T12:36:22.163" v="4135" actId="20577"/>
        <pc:sldMkLst>
          <pc:docMk/>
          <pc:sldMk cId="4107481286" sldId="309"/>
        </pc:sldMkLst>
        <pc:spChg chg="add">
          <ac:chgData name="Pedro Galvez Hernandez" userId="78f48674-0c43-431c-acbc-cb9e3ff47646" providerId="ADAL" clId="{98322799-76ED-4B0A-B462-EE7713D923AE}" dt="2021-11-20T12:15:34.918" v="3795" actId="11529"/>
          <ac:spMkLst>
            <pc:docMk/>
            <pc:sldMk cId="4107481286" sldId="309"/>
            <ac:spMk id="4" creationId="{57C28AEA-7436-482E-932D-8D34757CE549}"/>
          </ac:spMkLst>
        </pc:spChg>
        <pc:spChg chg="mod">
          <ac:chgData name="Pedro Galvez Hernandez" userId="78f48674-0c43-431c-acbc-cb9e3ff47646" providerId="ADAL" clId="{98322799-76ED-4B0A-B462-EE7713D923AE}" dt="2021-11-20T12:14:38.629" v="3770" actId="20577"/>
          <ac:spMkLst>
            <pc:docMk/>
            <pc:sldMk cId="4107481286" sldId="309"/>
            <ac:spMk id="15" creationId="{78897BD5-6475-44F7-84E3-431E4C93B063}"/>
          </ac:spMkLst>
        </pc:spChg>
        <pc:spChg chg="add mod">
          <ac:chgData name="Pedro Galvez Hernandez" userId="78f48674-0c43-431c-acbc-cb9e3ff47646" providerId="ADAL" clId="{98322799-76ED-4B0A-B462-EE7713D923AE}" dt="2021-11-20T12:15:18.126" v="3794" actId="1076"/>
          <ac:spMkLst>
            <pc:docMk/>
            <pc:sldMk cId="4107481286" sldId="309"/>
            <ac:spMk id="19" creationId="{293B28D9-679A-452A-B9C8-520C13AEEFE7}"/>
          </ac:spMkLst>
        </pc:spChg>
        <pc:spChg chg="add del mod">
          <ac:chgData name="Pedro Galvez Hernandez" userId="78f48674-0c43-431c-acbc-cb9e3ff47646" providerId="ADAL" clId="{98322799-76ED-4B0A-B462-EE7713D923AE}" dt="2021-11-20T12:14:41.322" v="3771" actId="478"/>
          <ac:spMkLst>
            <pc:docMk/>
            <pc:sldMk cId="4107481286" sldId="309"/>
            <ac:spMk id="20" creationId="{13808B1A-C607-4F13-A374-313E6D6E8219}"/>
          </ac:spMkLst>
        </pc:spChg>
        <pc:spChg chg="add mod">
          <ac:chgData name="Pedro Galvez Hernandez" userId="78f48674-0c43-431c-acbc-cb9e3ff47646" providerId="ADAL" clId="{98322799-76ED-4B0A-B462-EE7713D923AE}" dt="2021-11-20T12:16:04.507" v="3886" actId="1076"/>
          <ac:spMkLst>
            <pc:docMk/>
            <pc:sldMk cId="4107481286" sldId="309"/>
            <ac:spMk id="22" creationId="{33AACF18-AB2B-4DBC-BC68-B7B4D27533D5}"/>
          </ac:spMkLst>
        </pc:spChg>
        <pc:spChg chg="mod">
          <ac:chgData name="Pedro Galvez Hernandez" userId="78f48674-0c43-431c-acbc-cb9e3ff47646" providerId="ADAL" clId="{98322799-76ED-4B0A-B462-EE7713D923AE}" dt="2021-11-20T12:13:05.433" v="3641" actId="20577"/>
          <ac:spMkLst>
            <pc:docMk/>
            <pc:sldMk cId="4107481286" sldId="309"/>
            <ac:spMk id="41" creationId="{DF7188B8-1DE8-4A7C-800F-5232CA986087}"/>
          </ac:spMkLst>
        </pc:spChg>
        <pc:spChg chg="mod">
          <ac:chgData name="Pedro Galvez Hernandez" userId="78f48674-0c43-431c-acbc-cb9e3ff47646" providerId="ADAL" clId="{98322799-76ED-4B0A-B462-EE7713D923AE}" dt="2021-11-20T12:36:22.163" v="4135" actId="20577"/>
          <ac:spMkLst>
            <pc:docMk/>
            <pc:sldMk cId="4107481286" sldId="309"/>
            <ac:spMk id="42" creationId="{97B5CC28-5234-4EAB-98B7-1B1756F684F9}"/>
          </ac:spMkLst>
        </pc:spChg>
        <pc:spChg chg="del mod">
          <ac:chgData name="Pedro Galvez Hernandez" userId="78f48674-0c43-431c-acbc-cb9e3ff47646" providerId="ADAL" clId="{98322799-76ED-4B0A-B462-EE7713D923AE}" dt="2021-11-20T12:11:49.604" v="3622" actId="478"/>
          <ac:spMkLst>
            <pc:docMk/>
            <pc:sldMk cId="4107481286" sldId="309"/>
            <ac:spMk id="43" creationId="{87A5E375-8C62-4E3C-B09A-D51B4C0A4765}"/>
          </ac:spMkLst>
        </pc:spChg>
        <pc:spChg chg="del">
          <ac:chgData name="Pedro Galvez Hernandez" userId="78f48674-0c43-431c-acbc-cb9e3ff47646" providerId="ADAL" clId="{98322799-76ED-4B0A-B462-EE7713D923AE}" dt="2021-11-20T12:11:51.815" v="3625" actId="478"/>
          <ac:spMkLst>
            <pc:docMk/>
            <pc:sldMk cId="4107481286" sldId="309"/>
            <ac:spMk id="45" creationId="{F81F5115-133A-4EE2-9E52-F549A57079BD}"/>
          </ac:spMkLst>
        </pc:spChg>
        <pc:picChg chg="mod">
          <ac:chgData name="Pedro Galvez Hernandez" userId="78f48674-0c43-431c-acbc-cb9e3ff47646" providerId="ADAL" clId="{98322799-76ED-4B0A-B462-EE7713D923AE}" dt="2021-11-20T12:12:42.313" v="3635" actId="14826"/>
          <ac:picMkLst>
            <pc:docMk/>
            <pc:sldMk cId="4107481286" sldId="309"/>
            <ac:picMk id="6" creationId="{01EEABBB-E84C-4CE0-BA0A-07E5006F23D1}"/>
          </ac:picMkLst>
        </pc:picChg>
        <pc:picChg chg="mod">
          <ac:chgData name="Pedro Galvez Hernandez" userId="78f48674-0c43-431c-acbc-cb9e3ff47646" providerId="ADAL" clId="{98322799-76ED-4B0A-B462-EE7713D923AE}" dt="2021-11-20T12:12:49.443" v="3636" actId="14826"/>
          <ac:picMkLst>
            <pc:docMk/>
            <pc:sldMk cId="4107481286" sldId="309"/>
            <ac:picMk id="10" creationId="{9C0F46B1-2F74-4EB4-9A19-115ED6B6F0DF}"/>
          </ac:picMkLst>
        </pc:picChg>
        <pc:picChg chg="del">
          <ac:chgData name="Pedro Galvez Hernandez" userId="78f48674-0c43-431c-acbc-cb9e3ff47646" providerId="ADAL" clId="{98322799-76ED-4B0A-B462-EE7713D923AE}" dt="2021-11-20T12:11:50.129" v="3623" actId="478"/>
          <ac:picMkLst>
            <pc:docMk/>
            <pc:sldMk cId="4107481286" sldId="309"/>
            <ac:picMk id="24" creationId="{683AC062-C025-4A59-87DA-05122E6EB780}"/>
          </ac:picMkLst>
        </pc:picChg>
        <pc:picChg chg="del">
          <ac:chgData name="Pedro Galvez Hernandez" userId="78f48674-0c43-431c-acbc-cb9e3ff47646" providerId="ADAL" clId="{98322799-76ED-4B0A-B462-EE7713D923AE}" dt="2021-11-20T12:11:52.170" v="3626" actId="478"/>
          <ac:picMkLst>
            <pc:docMk/>
            <pc:sldMk cId="4107481286" sldId="309"/>
            <ac:picMk id="26" creationId="{9B214D11-EE74-4EAF-9E0C-5C2071DDF126}"/>
          </ac:picMkLst>
        </pc:picChg>
        <pc:cxnChg chg="mod">
          <ac:chgData name="Pedro Galvez Hernandez" userId="78f48674-0c43-431c-acbc-cb9e3ff47646" providerId="ADAL" clId="{98322799-76ED-4B0A-B462-EE7713D923AE}" dt="2021-11-20T12:11:57.940" v="3627" actId="1076"/>
          <ac:cxnSpMkLst>
            <pc:docMk/>
            <pc:sldMk cId="4107481286" sldId="309"/>
            <ac:cxnSpMk id="28" creationId="{DFF1E034-F5D6-4004-9C80-4A07C9899D77}"/>
          </ac:cxnSpMkLst>
        </pc:cxnChg>
        <pc:cxnChg chg="del mod">
          <ac:chgData name="Pedro Galvez Hernandez" userId="78f48674-0c43-431c-acbc-cb9e3ff47646" providerId="ADAL" clId="{98322799-76ED-4B0A-B462-EE7713D923AE}" dt="2021-11-20T12:11:48.107" v="3620" actId="478"/>
          <ac:cxnSpMkLst>
            <pc:docMk/>
            <pc:sldMk cId="4107481286" sldId="309"/>
            <ac:cxnSpMk id="31" creationId="{4C9F9388-C28C-49EF-AEF5-8F20F263CC73}"/>
          </ac:cxnSpMkLst>
        </pc:cxnChg>
        <pc:cxnChg chg="del mod">
          <ac:chgData name="Pedro Galvez Hernandez" userId="78f48674-0c43-431c-acbc-cb9e3ff47646" providerId="ADAL" clId="{98322799-76ED-4B0A-B462-EE7713D923AE}" dt="2021-11-20T12:11:50.749" v="3624" actId="478"/>
          <ac:cxnSpMkLst>
            <pc:docMk/>
            <pc:sldMk cId="4107481286" sldId="309"/>
            <ac:cxnSpMk id="34" creationId="{A200829D-0D62-4D64-B5D8-969A33B12275}"/>
          </ac:cxnSpMkLst>
        </pc:cxnChg>
      </pc:sldChg>
      <pc:sldChg chg="addSp delSp modSp add mod addAnim delAnim modAnim">
        <pc:chgData name="Pedro Galvez Hernandez" userId="78f48674-0c43-431c-acbc-cb9e3ff47646" providerId="ADAL" clId="{98322799-76ED-4B0A-B462-EE7713D923AE}" dt="2021-11-20T12:29:50.785" v="4134" actId="1037"/>
        <pc:sldMkLst>
          <pc:docMk/>
          <pc:sldMk cId="4173850745" sldId="310"/>
        </pc:sldMkLst>
        <pc:spChg chg="del">
          <ac:chgData name="Pedro Galvez Hernandez" userId="78f48674-0c43-431c-acbc-cb9e3ff47646" providerId="ADAL" clId="{98322799-76ED-4B0A-B462-EE7713D923AE}" dt="2021-11-20T12:16:33.287" v="3914" actId="478"/>
          <ac:spMkLst>
            <pc:docMk/>
            <pc:sldMk cId="4173850745" sldId="310"/>
            <ac:spMk id="4" creationId="{57C28AEA-7436-482E-932D-8D34757CE549}"/>
          </ac:spMkLst>
        </pc:spChg>
        <pc:spChg chg="mod">
          <ac:chgData name="Pedro Galvez Hernandez" userId="78f48674-0c43-431c-acbc-cb9e3ff47646" providerId="ADAL" clId="{98322799-76ED-4B0A-B462-EE7713D923AE}" dt="2021-11-20T12:27:20.058" v="4096" actId="207"/>
          <ac:spMkLst>
            <pc:docMk/>
            <pc:sldMk cId="4173850745" sldId="310"/>
            <ac:spMk id="14" creationId="{EE4D7787-7968-41A8-9FCC-807F428F7E5F}"/>
          </ac:spMkLst>
        </pc:spChg>
        <pc:spChg chg="del">
          <ac:chgData name="Pedro Galvez Hernandez" userId="78f48674-0c43-431c-acbc-cb9e3ff47646" providerId="ADAL" clId="{98322799-76ED-4B0A-B462-EE7713D923AE}" dt="2021-11-20T12:16:33.287" v="3914" actId="478"/>
          <ac:spMkLst>
            <pc:docMk/>
            <pc:sldMk cId="4173850745" sldId="310"/>
            <ac:spMk id="15" creationId="{78897BD5-6475-44F7-84E3-431E4C93B063}"/>
          </ac:spMkLst>
        </pc:spChg>
        <pc:spChg chg="del">
          <ac:chgData name="Pedro Galvez Hernandez" userId="78f48674-0c43-431c-acbc-cb9e3ff47646" providerId="ADAL" clId="{98322799-76ED-4B0A-B462-EE7713D923AE}" dt="2021-11-20T12:16:33.287" v="3914" actId="478"/>
          <ac:spMkLst>
            <pc:docMk/>
            <pc:sldMk cId="4173850745" sldId="310"/>
            <ac:spMk id="19" creationId="{293B28D9-679A-452A-B9C8-520C13AEEFE7}"/>
          </ac:spMkLst>
        </pc:spChg>
        <pc:spChg chg="add mod">
          <ac:chgData name="Pedro Galvez Hernandez" userId="78f48674-0c43-431c-acbc-cb9e3ff47646" providerId="ADAL" clId="{98322799-76ED-4B0A-B462-EE7713D923AE}" dt="2021-11-20T12:26:47.002" v="4038" actId="1076"/>
          <ac:spMkLst>
            <pc:docMk/>
            <pc:sldMk cId="4173850745" sldId="310"/>
            <ac:spMk id="20" creationId="{E70B75CC-5F05-4697-B0AB-B9EA2E50B10B}"/>
          </ac:spMkLst>
        </pc:spChg>
        <pc:spChg chg="add mod">
          <ac:chgData name="Pedro Galvez Hernandez" userId="78f48674-0c43-431c-acbc-cb9e3ff47646" providerId="ADAL" clId="{98322799-76ED-4B0A-B462-EE7713D923AE}" dt="2021-11-20T12:26:52.359" v="4040" actId="1076"/>
          <ac:spMkLst>
            <pc:docMk/>
            <pc:sldMk cId="4173850745" sldId="310"/>
            <ac:spMk id="21" creationId="{1C5AA979-0054-41A5-A07B-DE6D6708EF54}"/>
          </ac:spMkLst>
        </pc:spChg>
        <pc:spChg chg="del">
          <ac:chgData name="Pedro Galvez Hernandez" userId="78f48674-0c43-431c-acbc-cb9e3ff47646" providerId="ADAL" clId="{98322799-76ED-4B0A-B462-EE7713D923AE}" dt="2021-11-20T12:16:33.287" v="3914" actId="478"/>
          <ac:spMkLst>
            <pc:docMk/>
            <pc:sldMk cId="4173850745" sldId="310"/>
            <ac:spMk id="22" creationId="{33AACF18-AB2B-4DBC-BC68-B7B4D27533D5}"/>
          </ac:spMkLst>
        </pc:spChg>
        <pc:spChg chg="add del mod">
          <ac:chgData name="Pedro Galvez Hernandez" userId="78f48674-0c43-431c-acbc-cb9e3ff47646" providerId="ADAL" clId="{98322799-76ED-4B0A-B462-EE7713D923AE}" dt="2021-11-20T12:17:34.008" v="3936" actId="478"/>
          <ac:spMkLst>
            <pc:docMk/>
            <pc:sldMk cId="4173850745" sldId="310"/>
            <ac:spMk id="24" creationId="{68E96176-508C-4C03-94E8-FCD011AA76B5}"/>
          </ac:spMkLst>
        </pc:spChg>
        <pc:spChg chg="add mod">
          <ac:chgData name="Pedro Galvez Hernandez" userId="78f48674-0c43-431c-acbc-cb9e3ff47646" providerId="ADAL" clId="{98322799-76ED-4B0A-B462-EE7713D923AE}" dt="2021-11-20T12:26:50.270" v="4039" actId="1076"/>
          <ac:spMkLst>
            <pc:docMk/>
            <pc:sldMk cId="4173850745" sldId="310"/>
            <ac:spMk id="25" creationId="{2007EC26-B214-4117-9C72-10B54262AE7A}"/>
          </ac:spMkLst>
        </pc:spChg>
        <pc:spChg chg="add mod">
          <ac:chgData name="Pedro Galvez Hernandez" userId="78f48674-0c43-431c-acbc-cb9e3ff47646" providerId="ADAL" clId="{98322799-76ED-4B0A-B462-EE7713D923AE}" dt="2021-11-20T12:26:55.162" v="4041" actId="1076"/>
          <ac:spMkLst>
            <pc:docMk/>
            <pc:sldMk cId="4173850745" sldId="310"/>
            <ac:spMk id="27" creationId="{A8E04DE2-3C39-4266-87D7-5039E70CB75F}"/>
          </ac:spMkLst>
        </pc:spChg>
        <pc:spChg chg="add mod">
          <ac:chgData name="Pedro Galvez Hernandez" userId="78f48674-0c43-431c-acbc-cb9e3ff47646" providerId="ADAL" clId="{98322799-76ED-4B0A-B462-EE7713D923AE}" dt="2021-11-20T12:29:25.818" v="4115" actId="14100"/>
          <ac:spMkLst>
            <pc:docMk/>
            <pc:sldMk cId="4173850745" sldId="310"/>
            <ac:spMk id="34" creationId="{A174633A-7636-425A-975B-59B35C009106}"/>
          </ac:spMkLst>
        </pc:spChg>
        <pc:spChg chg="add mod">
          <ac:chgData name="Pedro Galvez Hernandez" userId="78f48674-0c43-431c-acbc-cb9e3ff47646" providerId="ADAL" clId="{98322799-76ED-4B0A-B462-EE7713D923AE}" dt="2021-11-20T12:28:29.703" v="4106" actId="1035"/>
          <ac:spMkLst>
            <pc:docMk/>
            <pc:sldMk cId="4173850745" sldId="310"/>
            <ac:spMk id="36" creationId="{AF7632F1-A4FB-4DE3-A3C3-2E7F8369A8C7}"/>
          </ac:spMkLst>
        </pc:spChg>
        <pc:spChg chg="add mod">
          <ac:chgData name="Pedro Galvez Hernandez" userId="78f48674-0c43-431c-acbc-cb9e3ff47646" providerId="ADAL" clId="{98322799-76ED-4B0A-B462-EE7713D923AE}" dt="2021-11-20T12:29:31.530" v="4118" actId="14100"/>
          <ac:spMkLst>
            <pc:docMk/>
            <pc:sldMk cId="4173850745" sldId="310"/>
            <ac:spMk id="38" creationId="{F334231C-D7A9-4DBE-A083-55D988E3720A}"/>
          </ac:spMkLst>
        </pc:spChg>
        <pc:spChg chg="add mod">
          <ac:chgData name="Pedro Galvez Hernandez" userId="78f48674-0c43-431c-acbc-cb9e3ff47646" providerId="ADAL" clId="{98322799-76ED-4B0A-B462-EE7713D923AE}" dt="2021-11-20T12:29:50.785" v="4134" actId="1037"/>
          <ac:spMkLst>
            <pc:docMk/>
            <pc:sldMk cId="4173850745" sldId="310"/>
            <ac:spMk id="39" creationId="{519AC11B-3466-4DE0-8359-E84FED7E6B4B}"/>
          </ac:spMkLst>
        </pc:spChg>
        <pc:spChg chg="add mod">
          <ac:chgData name="Pedro Galvez Hernandez" userId="78f48674-0c43-431c-acbc-cb9e3ff47646" providerId="ADAL" clId="{98322799-76ED-4B0A-B462-EE7713D923AE}" dt="2021-11-20T12:29:48.536" v="4128" actId="1037"/>
          <ac:spMkLst>
            <pc:docMk/>
            <pc:sldMk cId="4173850745" sldId="310"/>
            <ac:spMk id="40" creationId="{3EEB2A13-4C60-4206-94AC-CEAE34C537BF}"/>
          </ac:spMkLst>
        </pc:spChg>
        <pc:spChg chg="del">
          <ac:chgData name="Pedro Galvez Hernandez" userId="78f48674-0c43-431c-acbc-cb9e3ff47646" providerId="ADAL" clId="{98322799-76ED-4B0A-B462-EE7713D923AE}" dt="2021-11-20T12:16:33.287" v="3914" actId="478"/>
          <ac:spMkLst>
            <pc:docMk/>
            <pc:sldMk cId="4173850745" sldId="310"/>
            <ac:spMk id="41" creationId="{DF7188B8-1DE8-4A7C-800F-5232CA986087}"/>
          </ac:spMkLst>
        </pc:spChg>
        <pc:spChg chg="del">
          <ac:chgData name="Pedro Galvez Hernandez" userId="78f48674-0c43-431c-acbc-cb9e3ff47646" providerId="ADAL" clId="{98322799-76ED-4B0A-B462-EE7713D923AE}" dt="2021-11-20T12:16:33.287" v="3914" actId="478"/>
          <ac:spMkLst>
            <pc:docMk/>
            <pc:sldMk cId="4173850745" sldId="310"/>
            <ac:spMk id="42" creationId="{97B5CC28-5234-4EAB-98B7-1B1756F684F9}"/>
          </ac:spMkLst>
        </pc:spChg>
        <pc:picChg chg="del">
          <ac:chgData name="Pedro Galvez Hernandez" userId="78f48674-0c43-431c-acbc-cb9e3ff47646" providerId="ADAL" clId="{98322799-76ED-4B0A-B462-EE7713D923AE}" dt="2021-11-20T12:16:33.287" v="3914" actId="478"/>
          <ac:picMkLst>
            <pc:docMk/>
            <pc:sldMk cId="4173850745" sldId="310"/>
            <ac:picMk id="6" creationId="{01EEABBB-E84C-4CE0-BA0A-07E5006F23D1}"/>
          </ac:picMkLst>
        </pc:picChg>
        <pc:picChg chg="add del mod">
          <ac:chgData name="Pedro Galvez Hernandez" userId="78f48674-0c43-431c-acbc-cb9e3ff47646" providerId="ADAL" clId="{98322799-76ED-4B0A-B462-EE7713D923AE}" dt="2021-11-20T12:25:10.139" v="3995" actId="478"/>
          <ac:picMkLst>
            <pc:docMk/>
            <pc:sldMk cId="4173850745" sldId="310"/>
            <ac:picMk id="9" creationId="{1691106D-2C27-4D13-B3D7-BB4A53E00C8D}"/>
          </ac:picMkLst>
        </pc:picChg>
        <pc:picChg chg="del">
          <ac:chgData name="Pedro Galvez Hernandez" userId="78f48674-0c43-431c-acbc-cb9e3ff47646" providerId="ADAL" clId="{98322799-76ED-4B0A-B462-EE7713D923AE}" dt="2021-11-20T12:16:33.287" v="3914" actId="478"/>
          <ac:picMkLst>
            <pc:docMk/>
            <pc:sldMk cId="4173850745" sldId="310"/>
            <ac:picMk id="10" creationId="{9C0F46B1-2F74-4EB4-9A19-115ED6B6F0DF}"/>
          </ac:picMkLst>
        </pc:picChg>
        <pc:picChg chg="add mod">
          <ac:chgData name="Pedro Galvez Hernandez" userId="78f48674-0c43-431c-acbc-cb9e3ff47646" providerId="ADAL" clId="{98322799-76ED-4B0A-B462-EE7713D923AE}" dt="2021-11-20T12:26:35.302" v="4034" actId="1076"/>
          <ac:picMkLst>
            <pc:docMk/>
            <pc:sldMk cId="4173850745" sldId="310"/>
            <ac:picMk id="12" creationId="{D49A3A42-D46A-4A05-AB12-690EA82981B0}"/>
          </ac:picMkLst>
        </pc:picChg>
        <pc:picChg chg="add del mod">
          <ac:chgData name="Pedro Galvez Hernandez" userId="78f48674-0c43-431c-acbc-cb9e3ff47646" providerId="ADAL" clId="{98322799-76ED-4B0A-B462-EE7713D923AE}" dt="2021-11-20T12:16:39.413" v="3916" actId="478"/>
          <ac:picMkLst>
            <pc:docMk/>
            <pc:sldMk cId="4173850745" sldId="310"/>
            <ac:picMk id="16" creationId="{3631D43D-E2F2-493A-89F0-A3D4A5F6719C}"/>
          </ac:picMkLst>
        </pc:picChg>
        <pc:picChg chg="add del mod">
          <ac:chgData name="Pedro Galvez Hernandez" userId="78f48674-0c43-431c-acbc-cb9e3ff47646" providerId="ADAL" clId="{98322799-76ED-4B0A-B462-EE7713D923AE}" dt="2021-11-20T12:25:23.616" v="4001" actId="1076"/>
          <ac:picMkLst>
            <pc:docMk/>
            <pc:sldMk cId="4173850745" sldId="310"/>
            <ac:picMk id="17" creationId="{D862481E-BF1C-4F65-9C5E-7EEBE25A6806}"/>
          </ac:picMkLst>
        </pc:picChg>
        <pc:picChg chg="add mod">
          <ac:chgData name="Pedro Galvez Hernandez" userId="78f48674-0c43-431c-acbc-cb9e3ff47646" providerId="ADAL" clId="{98322799-76ED-4B0A-B462-EE7713D923AE}" dt="2021-11-20T12:25:23.616" v="4001" actId="1076"/>
          <ac:picMkLst>
            <pc:docMk/>
            <pc:sldMk cId="4173850745" sldId="310"/>
            <ac:picMk id="18" creationId="{D30EFD53-4EB6-4505-9695-9A510F9AABEE}"/>
          </ac:picMkLst>
        </pc:picChg>
        <pc:picChg chg="add mod">
          <ac:chgData name="Pedro Galvez Hernandez" userId="78f48674-0c43-431c-acbc-cb9e3ff47646" providerId="ADAL" clId="{98322799-76ED-4B0A-B462-EE7713D923AE}" dt="2021-11-20T12:25:23.616" v="4001" actId="1076"/>
          <ac:picMkLst>
            <pc:docMk/>
            <pc:sldMk cId="4173850745" sldId="310"/>
            <ac:picMk id="23" creationId="{8DD5797E-9CB5-43A5-B1B0-48DECA80A2F3}"/>
          </ac:picMkLst>
        </pc:picChg>
        <pc:picChg chg="add mod">
          <ac:chgData name="Pedro Galvez Hernandez" userId="78f48674-0c43-431c-acbc-cb9e3ff47646" providerId="ADAL" clId="{98322799-76ED-4B0A-B462-EE7713D923AE}" dt="2021-11-20T12:25:23.616" v="4001" actId="1076"/>
          <ac:picMkLst>
            <pc:docMk/>
            <pc:sldMk cId="4173850745" sldId="310"/>
            <ac:picMk id="26" creationId="{F8A70FC7-740F-4BD1-9255-C66D753A7036}"/>
          </ac:picMkLst>
        </pc:picChg>
        <pc:picChg chg="add mod">
          <ac:chgData name="Pedro Galvez Hernandez" userId="78f48674-0c43-431c-acbc-cb9e3ff47646" providerId="ADAL" clId="{98322799-76ED-4B0A-B462-EE7713D923AE}" dt="2021-11-20T12:25:23.616" v="4001" actId="1076"/>
          <ac:picMkLst>
            <pc:docMk/>
            <pc:sldMk cId="4173850745" sldId="310"/>
            <ac:picMk id="29" creationId="{FA973F67-D064-4997-822D-166825712E18}"/>
          </ac:picMkLst>
        </pc:picChg>
        <pc:picChg chg="add mod">
          <ac:chgData name="Pedro Galvez Hernandez" userId="78f48674-0c43-431c-acbc-cb9e3ff47646" providerId="ADAL" clId="{98322799-76ED-4B0A-B462-EE7713D923AE}" dt="2021-11-20T12:25:23.616" v="4001" actId="1076"/>
          <ac:picMkLst>
            <pc:docMk/>
            <pc:sldMk cId="4173850745" sldId="310"/>
            <ac:picMk id="30" creationId="{12D959D9-91F3-4476-AB96-4D0F063DB6C7}"/>
          </ac:picMkLst>
        </pc:picChg>
        <pc:picChg chg="add mod">
          <ac:chgData name="Pedro Galvez Hernandez" userId="78f48674-0c43-431c-acbc-cb9e3ff47646" providerId="ADAL" clId="{98322799-76ED-4B0A-B462-EE7713D923AE}" dt="2021-11-20T12:25:23.616" v="4001" actId="1076"/>
          <ac:picMkLst>
            <pc:docMk/>
            <pc:sldMk cId="4173850745" sldId="310"/>
            <ac:picMk id="31" creationId="{6B5FF9FF-0308-4215-A59E-3234EB752EA9}"/>
          </ac:picMkLst>
        </pc:picChg>
        <pc:picChg chg="add mod">
          <ac:chgData name="Pedro Galvez Hernandez" userId="78f48674-0c43-431c-acbc-cb9e3ff47646" providerId="ADAL" clId="{98322799-76ED-4B0A-B462-EE7713D923AE}" dt="2021-11-20T12:25:23.616" v="4001" actId="1076"/>
          <ac:picMkLst>
            <pc:docMk/>
            <pc:sldMk cId="4173850745" sldId="310"/>
            <ac:picMk id="32" creationId="{EC52F448-65E9-4230-A521-30E8934FC5B9}"/>
          </ac:picMkLst>
        </pc:picChg>
        <pc:picChg chg="add mod">
          <ac:chgData name="Pedro Galvez Hernandez" userId="78f48674-0c43-431c-acbc-cb9e3ff47646" providerId="ADAL" clId="{98322799-76ED-4B0A-B462-EE7713D923AE}" dt="2021-11-20T12:26:38.242" v="4035" actId="1076"/>
          <ac:picMkLst>
            <pc:docMk/>
            <pc:sldMk cId="4173850745" sldId="310"/>
            <ac:picMk id="33" creationId="{C9A22FE2-0CB3-4269-9A82-62B984705C3C}"/>
          </ac:picMkLst>
        </pc:picChg>
        <pc:cxnChg chg="del mod">
          <ac:chgData name="Pedro Galvez Hernandez" userId="78f48674-0c43-431c-acbc-cb9e3ff47646" providerId="ADAL" clId="{98322799-76ED-4B0A-B462-EE7713D923AE}" dt="2021-11-20T12:16:33.287" v="3914" actId="478"/>
          <ac:cxnSpMkLst>
            <pc:docMk/>
            <pc:sldMk cId="4173850745" sldId="310"/>
            <ac:cxnSpMk id="28" creationId="{DFF1E034-F5D6-4004-9C80-4A07C9899D77}"/>
          </ac:cxnSpMkLst>
        </pc:cxnChg>
      </pc:sldChg>
      <pc:sldChg chg="addSp delSp modSp add mod modAnim">
        <pc:chgData name="Pedro Galvez Hernandez" userId="78f48674-0c43-431c-acbc-cb9e3ff47646" providerId="ADAL" clId="{98322799-76ED-4B0A-B462-EE7713D923AE}" dt="2021-11-22T14:33:13.667" v="4291" actId="20577"/>
        <pc:sldMkLst>
          <pc:docMk/>
          <pc:sldMk cId="559861736" sldId="311"/>
        </pc:sldMkLst>
        <pc:spChg chg="add mod">
          <ac:chgData name="Pedro Galvez Hernandez" userId="78f48674-0c43-431c-acbc-cb9e3ff47646" providerId="ADAL" clId="{98322799-76ED-4B0A-B462-EE7713D923AE}" dt="2021-11-22T14:33:13.667" v="4291" actId="20577"/>
          <ac:spMkLst>
            <pc:docMk/>
            <pc:sldMk cId="559861736" sldId="311"/>
            <ac:spMk id="8" creationId="{91DE75B1-A0BD-4D0A-854A-B28B28FFCB40}"/>
          </ac:spMkLst>
        </pc:spChg>
        <pc:spChg chg="add mod">
          <ac:chgData name="Pedro Galvez Hernandez" userId="78f48674-0c43-431c-acbc-cb9e3ff47646" providerId="ADAL" clId="{98322799-76ED-4B0A-B462-EE7713D923AE}" dt="2021-11-20T12:43:46.550" v="4154"/>
          <ac:spMkLst>
            <pc:docMk/>
            <pc:sldMk cId="559861736" sldId="311"/>
            <ac:spMk id="9" creationId="{8EB3E13F-71C1-448E-BB17-DC26A94E726D}"/>
          </ac:spMkLst>
        </pc:spChg>
        <pc:spChg chg="mod">
          <ac:chgData name="Pedro Galvez Hernandez" userId="78f48674-0c43-431c-acbc-cb9e3ff47646" providerId="ADAL" clId="{98322799-76ED-4B0A-B462-EE7713D923AE}" dt="2021-11-20T12:42:32.578" v="4152" actId="20577"/>
          <ac:spMkLst>
            <pc:docMk/>
            <pc:sldMk cId="559861736" sldId="311"/>
            <ac:spMk id="14" creationId="{EE4D7787-7968-41A8-9FCC-807F428F7E5F}"/>
          </ac:spMkLst>
        </pc:spChg>
        <pc:spChg chg="del">
          <ac:chgData name="Pedro Galvez Hernandez" userId="78f48674-0c43-431c-acbc-cb9e3ff47646" providerId="ADAL" clId="{98322799-76ED-4B0A-B462-EE7713D923AE}" dt="2021-11-20T12:42:34.722" v="4153" actId="478"/>
          <ac:spMkLst>
            <pc:docMk/>
            <pc:sldMk cId="559861736" sldId="311"/>
            <ac:spMk id="15" creationId="{23F91E29-47FF-4318-BB04-36E5C3E17D13}"/>
          </ac:spMkLst>
        </pc:spChg>
      </pc:sldChg>
    </pc:docChg>
  </pc:docChgLst>
  <pc:docChgLst>
    <pc:chgData name="James Kratz" userId="003c8dc1-7b2f-4084-aada-1d38a44b88db" providerId="ADAL" clId="{2E617D8E-8DD0-4EC3-AEB5-67D5847B9980}"/>
    <pc:docChg chg="custSel addSld modSld sldOrd">
      <pc:chgData name="James Kratz" userId="003c8dc1-7b2f-4084-aada-1d38a44b88db" providerId="ADAL" clId="{2E617D8E-8DD0-4EC3-AEB5-67D5847B9980}" dt="2021-11-17T05:59:04.529" v="352" actId="20577"/>
      <pc:docMkLst>
        <pc:docMk/>
      </pc:docMkLst>
      <pc:sldChg chg="addSp modSp new mod ord">
        <pc:chgData name="James Kratz" userId="003c8dc1-7b2f-4084-aada-1d38a44b88db" providerId="ADAL" clId="{2E617D8E-8DD0-4EC3-AEB5-67D5847B9980}" dt="2021-11-17T05:59:04.529" v="352" actId="20577"/>
        <pc:sldMkLst>
          <pc:docMk/>
          <pc:sldMk cId="4054530740" sldId="300"/>
        </pc:sldMkLst>
        <pc:spChg chg="mod">
          <ac:chgData name="James Kratz" userId="003c8dc1-7b2f-4084-aada-1d38a44b88db" providerId="ADAL" clId="{2E617D8E-8DD0-4EC3-AEB5-67D5847B9980}" dt="2021-11-17T05:49:09.751" v="18" actId="20577"/>
          <ac:spMkLst>
            <pc:docMk/>
            <pc:sldMk cId="4054530740" sldId="300"/>
            <ac:spMk id="2" creationId="{C3F985FD-AD99-41F6-930F-61CCC55EEB17}"/>
          </ac:spMkLst>
        </pc:spChg>
        <pc:spChg chg="mod">
          <ac:chgData name="James Kratz" userId="003c8dc1-7b2f-4084-aada-1d38a44b88db" providerId="ADAL" clId="{2E617D8E-8DD0-4EC3-AEB5-67D5847B9980}" dt="2021-11-17T05:59:04.529" v="352" actId="20577"/>
          <ac:spMkLst>
            <pc:docMk/>
            <pc:sldMk cId="4054530740" sldId="300"/>
            <ac:spMk id="6" creationId="{3C357F4C-B841-4C0F-BCB7-AB5E9BD2EB10}"/>
          </ac:spMkLst>
        </pc:spChg>
        <pc:picChg chg="add mod">
          <ac:chgData name="James Kratz" userId="003c8dc1-7b2f-4084-aada-1d38a44b88db" providerId="ADAL" clId="{2E617D8E-8DD0-4EC3-AEB5-67D5847B9980}" dt="2021-11-17T05:58:21.111" v="343" actId="1036"/>
          <ac:picMkLst>
            <pc:docMk/>
            <pc:sldMk cId="4054530740" sldId="300"/>
            <ac:picMk id="1026" creationId="{467A132F-FABA-499C-A81B-ACD27F531E56}"/>
          </ac:picMkLst>
        </pc:picChg>
        <pc:picChg chg="add mod">
          <ac:chgData name="James Kratz" userId="003c8dc1-7b2f-4084-aada-1d38a44b88db" providerId="ADAL" clId="{2E617D8E-8DD0-4EC3-AEB5-67D5847B9980}" dt="2021-11-17T05:58:21.111" v="343" actId="1036"/>
          <ac:picMkLst>
            <pc:docMk/>
            <pc:sldMk cId="4054530740" sldId="300"/>
            <ac:picMk id="1027" creationId="{C5E5AA73-5544-4879-A93A-73BB7A60B7A3}"/>
          </ac:picMkLst>
        </pc:picChg>
        <pc:picChg chg="add mod">
          <ac:chgData name="James Kratz" userId="003c8dc1-7b2f-4084-aada-1d38a44b88db" providerId="ADAL" clId="{2E617D8E-8DD0-4EC3-AEB5-67D5847B9980}" dt="2021-11-17T05:58:21.111" v="343" actId="1036"/>
          <ac:picMkLst>
            <pc:docMk/>
            <pc:sldMk cId="4054530740" sldId="300"/>
            <ac:picMk id="1028" creationId="{47609F95-00D7-4F30-85CC-8A728EFA7A6A}"/>
          </ac:picMkLst>
        </pc:picChg>
      </pc:sldChg>
    </pc:docChg>
  </pc:docChgLst>
  <pc:docChgLst>
    <pc:chgData name="James Kratz" userId="003c8dc1-7b2f-4084-aada-1d38a44b88db" providerId="ADAL" clId="{2EC840D0-ACE1-4FD3-A23D-7B45339A4B95}"/>
    <pc:docChg chg="undo custSel modSld sldOrd">
      <pc:chgData name="James Kratz" userId="003c8dc1-7b2f-4084-aada-1d38a44b88db" providerId="ADAL" clId="{2EC840D0-ACE1-4FD3-A23D-7B45339A4B95}" dt="2022-05-23T10:11:00.342" v="79" actId="207"/>
      <pc:docMkLst>
        <pc:docMk/>
      </pc:docMkLst>
      <pc:sldChg chg="modSp mod">
        <pc:chgData name="James Kratz" userId="003c8dc1-7b2f-4084-aada-1d38a44b88db" providerId="ADAL" clId="{2EC840D0-ACE1-4FD3-A23D-7B45339A4B95}" dt="2022-05-23T10:09:25.480" v="78" actId="20577"/>
        <pc:sldMkLst>
          <pc:docMk/>
          <pc:sldMk cId="2446676565" sldId="347"/>
        </pc:sldMkLst>
        <pc:spChg chg="mod">
          <ac:chgData name="James Kratz" userId="003c8dc1-7b2f-4084-aada-1d38a44b88db" providerId="ADAL" clId="{2EC840D0-ACE1-4FD3-A23D-7B45339A4B95}" dt="2022-05-23T10:09:25.480" v="78" actId="20577"/>
          <ac:spMkLst>
            <pc:docMk/>
            <pc:sldMk cId="2446676565" sldId="347"/>
            <ac:spMk id="35" creationId="{DAF795A2-0140-DC05-0848-98BED6DB5508}"/>
          </ac:spMkLst>
        </pc:spChg>
        <pc:spChg chg="mod">
          <ac:chgData name="James Kratz" userId="003c8dc1-7b2f-4084-aada-1d38a44b88db" providerId="ADAL" clId="{2EC840D0-ACE1-4FD3-A23D-7B45339A4B95}" dt="2022-05-23T10:08:37.228" v="70" actId="14100"/>
          <ac:spMkLst>
            <pc:docMk/>
            <pc:sldMk cId="2446676565" sldId="347"/>
            <ac:spMk id="41" creationId="{5D58BAA2-EADA-5681-990B-604F934A4776}"/>
          </ac:spMkLst>
        </pc:spChg>
      </pc:sldChg>
      <pc:sldChg chg="ord">
        <pc:chgData name="James Kratz" userId="003c8dc1-7b2f-4084-aada-1d38a44b88db" providerId="ADAL" clId="{2EC840D0-ACE1-4FD3-A23D-7B45339A4B95}" dt="2022-05-23T10:07:32.125" v="33"/>
        <pc:sldMkLst>
          <pc:docMk/>
          <pc:sldMk cId="2760495393" sldId="348"/>
        </pc:sldMkLst>
      </pc:sldChg>
      <pc:sldChg chg="modSp mod">
        <pc:chgData name="James Kratz" userId="003c8dc1-7b2f-4084-aada-1d38a44b88db" providerId="ADAL" clId="{2EC840D0-ACE1-4FD3-A23D-7B45339A4B95}" dt="2022-05-23T10:11:00.342" v="79" actId="207"/>
        <pc:sldMkLst>
          <pc:docMk/>
          <pc:sldMk cId="2439647050" sldId="349"/>
        </pc:sldMkLst>
        <pc:spChg chg="mod">
          <ac:chgData name="James Kratz" userId="003c8dc1-7b2f-4084-aada-1d38a44b88db" providerId="ADAL" clId="{2EC840D0-ACE1-4FD3-A23D-7B45339A4B95}" dt="2022-05-23T10:11:00.342" v="79" actId="207"/>
          <ac:spMkLst>
            <pc:docMk/>
            <pc:sldMk cId="2439647050" sldId="349"/>
            <ac:spMk id="6" creationId="{FC876CE0-13A3-225F-CFDE-176690E25B39}"/>
          </ac:spMkLst>
        </pc:spChg>
      </pc:sldChg>
      <pc:sldChg chg="delSp modSp mod delAnim">
        <pc:chgData name="James Kratz" userId="003c8dc1-7b2f-4084-aada-1d38a44b88db" providerId="ADAL" clId="{2EC840D0-ACE1-4FD3-A23D-7B45339A4B95}" dt="2022-05-23T10:09:15.646" v="73" actId="1076"/>
        <pc:sldMkLst>
          <pc:docMk/>
          <pc:sldMk cId="3235886402" sldId="350"/>
        </pc:sldMkLst>
        <pc:spChg chg="del">
          <ac:chgData name="James Kratz" userId="003c8dc1-7b2f-4084-aada-1d38a44b88db" providerId="ADAL" clId="{2EC840D0-ACE1-4FD3-A23D-7B45339A4B95}" dt="2022-05-23T10:09:09.001" v="71" actId="478"/>
          <ac:spMkLst>
            <pc:docMk/>
            <pc:sldMk cId="3235886402" sldId="350"/>
            <ac:spMk id="28" creationId="{B063ED3E-BC33-9468-C27F-F7989E8054EE}"/>
          </ac:spMkLst>
        </pc:spChg>
        <pc:picChg chg="mod">
          <ac:chgData name="James Kratz" userId="003c8dc1-7b2f-4084-aada-1d38a44b88db" providerId="ADAL" clId="{2EC840D0-ACE1-4FD3-A23D-7B45339A4B95}" dt="2022-05-23T10:09:15.646" v="73" actId="1076"/>
          <ac:picMkLst>
            <pc:docMk/>
            <pc:sldMk cId="3235886402" sldId="350"/>
            <ac:picMk id="7" creationId="{290BAE03-FE2F-C934-0C11-25A985BFB12D}"/>
          </ac:picMkLst>
        </pc:picChg>
      </pc:sldChg>
    </pc:docChg>
  </pc:docChgLst>
  <pc:docChgLst>
    <pc:chgData name="Pedro Galvez Hernandez" userId="78f48674-0c43-431c-acbc-cb9e3ff47646" providerId="ADAL" clId="{E283C221-8591-4A76-9F1B-1E516F07DA9C}"/>
    <pc:docChg chg="undo custSel addSld delSld modSld sldOrd">
      <pc:chgData name="Pedro Galvez Hernandez" userId="78f48674-0c43-431c-acbc-cb9e3ff47646" providerId="ADAL" clId="{E283C221-8591-4A76-9F1B-1E516F07DA9C}" dt="2022-02-16T09:38:07.733" v="2834" actId="20577"/>
      <pc:docMkLst>
        <pc:docMk/>
      </pc:docMkLst>
      <pc:sldChg chg="addSp delSp modSp mod">
        <pc:chgData name="Pedro Galvez Hernandez" userId="78f48674-0c43-431c-acbc-cb9e3ff47646" providerId="ADAL" clId="{E283C221-8591-4A76-9F1B-1E516F07DA9C}" dt="2022-02-12T15:58:48.940" v="5" actId="1076"/>
        <pc:sldMkLst>
          <pc:docMk/>
          <pc:sldMk cId="731522163" sldId="262"/>
        </pc:sldMkLst>
        <pc:spChg chg="add del mod">
          <ac:chgData name="Pedro Galvez Hernandez" userId="78f48674-0c43-431c-acbc-cb9e3ff47646" providerId="ADAL" clId="{E283C221-8591-4A76-9F1B-1E516F07DA9C}" dt="2022-02-12T15:58:40.663" v="2" actId="478"/>
          <ac:spMkLst>
            <pc:docMk/>
            <pc:sldMk cId="731522163" sldId="262"/>
            <ac:spMk id="4" creationId="{A96B5EDA-5C5F-47C1-97A2-94F8B9F6ECB6}"/>
          </ac:spMkLst>
        </pc:spChg>
        <pc:spChg chg="del">
          <ac:chgData name="Pedro Galvez Hernandez" userId="78f48674-0c43-431c-acbc-cb9e3ff47646" providerId="ADAL" clId="{E283C221-8591-4A76-9F1B-1E516F07DA9C}" dt="2022-02-12T15:58:37.833" v="0" actId="478"/>
          <ac:spMkLst>
            <pc:docMk/>
            <pc:sldMk cId="731522163" sldId="262"/>
            <ac:spMk id="6" creationId="{981A9278-CB8E-43F7-ABF2-9704A96C8CD8}"/>
          </ac:spMkLst>
        </pc:spChg>
        <pc:spChg chg="add mod">
          <ac:chgData name="Pedro Galvez Hernandez" userId="78f48674-0c43-431c-acbc-cb9e3ff47646" providerId="ADAL" clId="{E283C221-8591-4A76-9F1B-1E516F07DA9C}" dt="2022-02-12T15:58:42.908" v="3" actId="1076"/>
          <ac:spMkLst>
            <pc:docMk/>
            <pc:sldMk cId="731522163" sldId="262"/>
            <ac:spMk id="7" creationId="{8982C2F8-0FD5-4C0C-8932-E31DFA3BE469}"/>
          </ac:spMkLst>
        </pc:spChg>
        <pc:spChg chg="add mod">
          <ac:chgData name="Pedro Galvez Hernandez" userId="78f48674-0c43-431c-acbc-cb9e3ff47646" providerId="ADAL" clId="{E283C221-8591-4A76-9F1B-1E516F07DA9C}" dt="2022-02-12T15:58:48.940" v="5" actId="1076"/>
          <ac:spMkLst>
            <pc:docMk/>
            <pc:sldMk cId="731522163" sldId="262"/>
            <ac:spMk id="8" creationId="{80EB32B0-E249-490D-9715-E157E892A683}"/>
          </ac:spMkLst>
        </pc:spChg>
      </pc:sldChg>
      <pc:sldChg chg="add del">
        <pc:chgData name="Pedro Galvez Hernandez" userId="78f48674-0c43-431c-acbc-cb9e3ff47646" providerId="ADAL" clId="{E283C221-8591-4A76-9F1B-1E516F07DA9C}" dt="2022-02-12T15:59:06.683" v="9"/>
        <pc:sldMkLst>
          <pc:docMk/>
          <pc:sldMk cId="66244632" sldId="279"/>
        </pc:sldMkLst>
      </pc:sldChg>
      <pc:sldChg chg="addSp delSp modSp add mod">
        <pc:chgData name="Pedro Galvez Hernandez" userId="78f48674-0c43-431c-acbc-cb9e3ff47646" providerId="ADAL" clId="{E283C221-8591-4A76-9F1B-1E516F07DA9C}" dt="2022-02-12T16:13:35.458" v="456"/>
        <pc:sldMkLst>
          <pc:docMk/>
          <pc:sldMk cId="988991516" sldId="284"/>
        </pc:sldMkLst>
        <pc:spChg chg="add del mod">
          <ac:chgData name="Pedro Galvez Hernandez" userId="78f48674-0c43-431c-acbc-cb9e3ff47646" providerId="ADAL" clId="{E283C221-8591-4A76-9F1B-1E516F07DA9C}" dt="2022-02-12T16:12:23.773" v="414" actId="478"/>
          <ac:spMkLst>
            <pc:docMk/>
            <pc:sldMk cId="988991516" sldId="284"/>
            <ac:spMk id="6" creationId="{5B4F36C0-3E5B-45EF-9EDC-7B004F96D188}"/>
          </ac:spMkLst>
        </pc:spChg>
        <pc:spChg chg="del">
          <ac:chgData name="Pedro Galvez Hernandez" userId="78f48674-0c43-431c-acbc-cb9e3ff47646" providerId="ADAL" clId="{E283C221-8591-4A76-9F1B-1E516F07DA9C}" dt="2022-02-12T16:12:21.603" v="411" actId="478"/>
          <ac:spMkLst>
            <pc:docMk/>
            <pc:sldMk cId="988991516" sldId="284"/>
            <ac:spMk id="7" creationId="{962AF6D6-85BD-4184-A55A-14FF2318A476}"/>
          </ac:spMkLst>
        </pc:spChg>
        <pc:spChg chg="add mod">
          <ac:chgData name="Pedro Galvez Hernandez" userId="78f48674-0c43-431c-acbc-cb9e3ff47646" providerId="ADAL" clId="{E283C221-8591-4A76-9F1B-1E516F07DA9C}" dt="2022-02-12T16:12:28.892" v="431" actId="1037"/>
          <ac:spMkLst>
            <pc:docMk/>
            <pc:sldMk cId="988991516" sldId="284"/>
            <ac:spMk id="15" creationId="{C50F0B7C-E9AE-4A61-A9A8-05C6456E8135}"/>
          </ac:spMkLst>
        </pc:spChg>
        <pc:spChg chg="add mod">
          <ac:chgData name="Pedro Galvez Hernandez" userId="78f48674-0c43-431c-acbc-cb9e3ff47646" providerId="ADAL" clId="{E283C221-8591-4A76-9F1B-1E516F07DA9C}" dt="2022-02-12T16:13:35.458" v="456"/>
          <ac:spMkLst>
            <pc:docMk/>
            <pc:sldMk cId="988991516" sldId="284"/>
            <ac:spMk id="16" creationId="{368403BB-8186-41DD-9538-D80E7F05F0B6}"/>
          </ac:spMkLst>
        </pc:spChg>
      </pc:sldChg>
      <pc:sldChg chg="addSp delSp modSp add mod">
        <pc:chgData name="Pedro Galvez Hernandez" userId="78f48674-0c43-431c-acbc-cb9e3ff47646" providerId="ADAL" clId="{E283C221-8591-4A76-9F1B-1E516F07DA9C}" dt="2022-02-12T16:13:37.127" v="457"/>
        <pc:sldMkLst>
          <pc:docMk/>
          <pc:sldMk cId="4168266651" sldId="285"/>
        </pc:sldMkLst>
        <pc:spChg chg="add del mod">
          <ac:chgData name="Pedro Galvez Hernandez" userId="78f48674-0c43-431c-acbc-cb9e3ff47646" providerId="ADAL" clId="{E283C221-8591-4A76-9F1B-1E516F07DA9C}" dt="2022-02-12T16:12:35.785" v="434" actId="478"/>
          <ac:spMkLst>
            <pc:docMk/>
            <pc:sldMk cId="4168266651" sldId="285"/>
            <ac:spMk id="5" creationId="{3E7A9EF6-A27C-4091-B0E2-7EB5FB9F8D36}"/>
          </ac:spMkLst>
        </pc:spChg>
        <pc:spChg chg="del">
          <ac:chgData name="Pedro Galvez Hernandez" userId="78f48674-0c43-431c-acbc-cb9e3ff47646" providerId="ADAL" clId="{E283C221-8591-4A76-9F1B-1E516F07DA9C}" dt="2022-02-12T16:12:31.777" v="432" actId="478"/>
          <ac:spMkLst>
            <pc:docMk/>
            <pc:sldMk cId="4168266651" sldId="285"/>
            <ac:spMk id="7" creationId="{962AF6D6-85BD-4184-A55A-14FF2318A476}"/>
          </ac:spMkLst>
        </pc:spChg>
        <pc:spChg chg="add mod">
          <ac:chgData name="Pedro Galvez Hernandez" userId="78f48674-0c43-431c-acbc-cb9e3ff47646" providerId="ADAL" clId="{E283C221-8591-4A76-9F1B-1E516F07DA9C}" dt="2022-02-12T16:12:36.212" v="435"/>
          <ac:spMkLst>
            <pc:docMk/>
            <pc:sldMk cId="4168266651" sldId="285"/>
            <ac:spMk id="8" creationId="{E21E85A9-7FF2-4D13-8A36-E1D07F301706}"/>
          </ac:spMkLst>
        </pc:spChg>
        <pc:spChg chg="add mod">
          <ac:chgData name="Pedro Galvez Hernandez" userId="78f48674-0c43-431c-acbc-cb9e3ff47646" providerId="ADAL" clId="{E283C221-8591-4A76-9F1B-1E516F07DA9C}" dt="2022-02-12T16:13:37.127" v="457"/>
          <ac:spMkLst>
            <pc:docMk/>
            <pc:sldMk cId="4168266651" sldId="285"/>
            <ac:spMk id="9" creationId="{EE4D12F7-62EE-44B7-82F1-8B0C1F98960C}"/>
          </ac:spMkLst>
        </pc:spChg>
      </pc:sldChg>
      <pc:sldChg chg="addSp delSp modSp add mod">
        <pc:chgData name="Pedro Galvez Hernandez" userId="78f48674-0c43-431c-acbc-cb9e3ff47646" providerId="ADAL" clId="{E283C221-8591-4A76-9F1B-1E516F07DA9C}" dt="2022-02-12T16:13:38.508" v="458"/>
        <pc:sldMkLst>
          <pc:docMk/>
          <pc:sldMk cId="2704743880" sldId="286"/>
        </pc:sldMkLst>
        <pc:spChg chg="add del mod">
          <ac:chgData name="Pedro Galvez Hernandez" userId="78f48674-0c43-431c-acbc-cb9e3ff47646" providerId="ADAL" clId="{E283C221-8591-4A76-9F1B-1E516F07DA9C}" dt="2022-02-12T16:12:41.886" v="438" actId="478"/>
          <ac:spMkLst>
            <pc:docMk/>
            <pc:sldMk cId="2704743880" sldId="286"/>
            <ac:spMk id="5" creationId="{D083D1D2-8330-4553-B62A-8CBC2C3B1CA3}"/>
          </ac:spMkLst>
        </pc:spChg>
        <pc:spChg chg="del">
          <ac:chgData name="Pedro Galvez Hernandez" userId="78f48674-0c43-431c-acbc-cb9e3ff47646" providerId="ADAL" clId="{E283C221-8591-4A76-9F1B-1E516F07DA9C}" dt="2022-02-12T16:12:40.767" v="436" actId="478"/>
          <ac:spMkLst>
            <pc:docMk/>
            <pc:sldMk cId="2704743880" sldId="286"/>
            <ac:spMk id="7" creationId="{962AF6D6-85BD-4184-A55A-14FF2318A476}"/>
          </ac:spMkLst>
        </pc:spChg>
        <pc:spChg chg="add mod">
          <ac:chgData name="Pedro Galvez Hernandez" userId="78f48674-0c43-431c-acbc-cb9e3ff47646" providerId="ADAL" clId="{E283C221-8591-4A76-9F1B-1E516F07DA9C}" dt="2022-02-12T16:12:42.413" v="439"/>
          <ac:spMkLst>
            <pc:docMk/>
            <pc:sldMk cId="2704743880" sldId="286"/>
            <ac:spMk id="8" creationId="{E43D48B6-F6E1-42C8-9C4B-9FA9F17BEE53}"/>
          </ac:spMkLst>
        </pc:spChg>
        <pc:spChg chg="add mod">
          <ac:chgData name="Pedro Galvez Hernandez" userId="78f48674-0c43-431c-acbc-cb9e3ff47646" providerId="ADAL" clId="{E283C221-8591-4A76-9F1B-1E516F07DA9C}" dt="2022-02-12T16:13:38.508" v="458"/>
          <ac:spMkLst>
            <pc:docMk/>
            <pc:sldMk cId="2704743880" sldId="286"/>
            <ac:spMk id="9" creationId="{FB2DC597-A604-483F-A179-F4D87A161C44}"/>
          </ac:spMkLst>
        </pc:spChg>
      </pc:sldChg>
      <pc:sldChg chg="addSp delSp modSp add mod">
        <pc:chgData name="Pedro Galvez Hernandez" userId="78f48674-0c43-431c-acbc-cb9e3ff47646" providerId="ADAL" clId="{E283C221-8591-4A76-9F1B-1E516F07DA9C}" dt="2022-02-15T14:12:58.394" v="2709" actId="20577"/>
        <pc:sldMkLst>
          <pc:docMk/>
          <pc:sldMk cId="2814710968" sldId="287"/>
        </pc:sldMkLst>
        <pc:spChg chg="mod">
          <ac:chgData name="Pedro Galvez Hernandez" userId="78f48674-0c43-431c-acbc-cb9e3ff47646" providerId="ADAL" clId="{E283C221-8591-4A76-9F1B-1E516F07DA9C}" dt="2022-02-15T14:12:58.394" v="2709" actId="20577"/>
          <ac:spMkLst>
            <pc:docMk/>
            <pc:sldMk cId="2814710968" sldId="287"/>
            <ac:spMk id="2" creationId="{5545E39F-FBFC-44DA-BC2F-98D43C268E05}"/>
          </ac:spMkLst>
        </pc:spChg>
        <pc:spChg chg="add del mod">
          <ac:chgData name="Pedro Galvez Hernandez" userId="78f48674-0c43-431c-acbc-cb9e3ff47646" providerId="ADAL" clId="{E283C221-8591-4A76-9F1B-1E516F07DA9C}" dt="2022-02-12T16:12:46.390" v="442" actId="478"/>
          <ac:spMkLst>
            <pc:docMk/>
            <pc:sldMk cId="2814710968" sldId="287"/>
            <ac:spMk id="5" creationId="{43D0737C-35CB-4FFA-B8E8-B290EAE79D4E}"/>
          </ac:spMkLst>
        </pc:spChg>
        <pc:spChg chg="del">
          <ac:chgData name="Pedro Galvez Hernandez" userId="78f48674-0c43-431c-acbc-cb9e3ff47646" providerId="ADAL" clId="{E283C221-8591-4A76-9F1B-1E516F07DA9C}" dt="2022-02-12T16:12:45.348" v="440" actId="478"/>
          <ac:spMkLst>
            <pc:docMk/>
            <pc:sldMk cId="2814710968" sldId="287"/>
            <ac:spMk id="7" creationId="{962AF6D6-85BD-4184-A55A-14FF2318A476}"/>
          </ac:spMkLst>
        </pc:spChg>
        <pc:spChg chg="add mod">
          <ac:chgData name="Pedro Galvez Hernandez" userId="78f48674-0c43-431c-acbc-cb9e3ff47646" providerId="ADAL" clId="{E283C221-8591-4A76-9F1B-1E516F07DA9C}" dt="2022-02-12T16:12:46.667" v="443"/>
          <ac:spMkLst>
            <pc:docMk/>
            <pc:sldMk cId="2814710968" sldId="287"/>
            <ac:spMk id="8" creationId="{E2E75328-BD98-490C-B5D4-CCDBA01B629A}"/>
          </ac:spMkLst>
        </pc:spChg>
        <pc:spChg chg="add mod">
          <ac:chgData name="Pedro Galvez Hernandez" userId="78f48674-0c43-431c-acbc-cb9e3ff47646" providerId="ADAL" clId="{E283C221-8591-4A76-9F1B-1E516F07DA9C}" dt="2022-02-12T16:13:40.357" v="459"/>
          <ac:spMkLst>
            <pc:docMk/>
            <pc:sldMk cId="2814710968" sldId="287"/>
            <ac:spMk id="9" creationId="{35FD168D-59EE-4020-8FD4-F964EC6C5F48}"/>
          </ac:spMkLst>
        </pc:spChg>
      </pc:sldChg>
      <pc:sldChg chg="addSp delSp modSp add del mod delAnim">
        <pc:chgData name="Pedro Galvez Hernandez" userId="78f48674-0c43-431c-acbc-cb9e3ff47646" providerId="ADAL" clId="{E283C221-8591-4A76-9F1B-1E516F07DA9C}" dt="2022-02-16T09:14:25.622" v="2737" actId="47"/>
        <pc:sldMkLst>
          <pc:docMk/>
          <pc:sldMk cId="559861736" sldId="311"/>
        </pc:sldMkLst>
        <pc:spChg chg="del mod">
          <ac:chgData name="Pedro Galvez Hernandez" userId="78f48674-0c43-431c-acbc-cb9e3ff47646" providerId="ADAL" clId="{E283C221-8591-4A76-9F1B-1E516F07DA9C}" dt="2022-02-12T16:25:23.300" v="605" actId="478"/>
          <ac:spMkLst>
            <pc:docMk/>
            <pc:sldMk cId="559861736" sldId="311"/>
            <ac:spMk id="2" creationId="{C3F985FD-AD99-41F6-930F-61CCC55EEB17}"/>
          </ac:spMkLst>
        </pc:spChg>
        <pc:spChg chg="del">
          <ac:chgData name="Pedro Galvez Hernandez" userId="78f48674-0c43-431c-acbc-cb9e3ff47646" providerId="ADAL" clId="{E283C221-8591-4A76-9F1B-1E516F07DA9C}" dt="2022-02-12T15:58:53.828" v="6" actId="478"/>
          <ac:spMkLst>
            <pc:docMk/>
            <pc:sldMk cId="559861736" sldId="311"/>
            <ac:spMk id="4" creationId="{A9D0B80C-33BB-408C-87B3-3E498E6EF11B}"/>
          </ac:spMkLst>
        </pc:spChg>
        <pc:spChg chg="add del mod">
          <ac:chgData name="Pedro Galvez Hernandez" userId="78f48674-0c43-431c-acbc-cb9e3ff47646" providerId="ADAL" clId="{E283C221-8591-4A76-9F1B-1E516F07DA9C}" dt="2022-02-12T16:25:26.002" v="608" actId="478"/>
          <ac:spMkLst>
            <pc:docMk/>
            <pc:sldMk cId="559861736" sldId="311"/>
            <ac:spMk id="6" creationId="{87327F4E-5420-4086-AB6A-35FA6DBF28A6}"/>
          </ac:spMkLst>
        </pc:spChg>
        <pc:spChg chg="del mod">
          <ac:chgData name="Pedro Galvez Hernandez" userId="78f48674-0c43-431c-acbc-cb9e3ff47646" providerId="ADAL" clId="{E283C221-8591-4A76-9F1B-1E516F07DA9C}" dt="2022-02-12T16:23:43.827" v="595" actId="20577"/>
          <ac:spMkLst>
            <pc:docMk/>
            <pc:sldMk cId="559861736" sldId="311"/>
            <ac:spMk id="14" creationId="{EE4D7787-7968-41A8-9FCC-807F428F7E5F}"/>
          </ac:spMkLst>
        </pc:spChg>
        <pc:spChg chg="del">
          <ac:chgData name="Pedro Galvez Hernandez" userId="78f48674-0c43-431c-acbc-cb9e3ff47646" providerId="ADAL" clId="{E283C221-8591-4A76-9F1B-1E516F07DA9C}" dt="2022-02-12T15:58:53.828" v="6" actId="478"/>
          <ac:spMkLst>
            <pc:docMk/>
            <pc:sldMk cId="559861736" sldId="311"/>
            <ac:spMk id="33" creationId="{F3899F48-0C28-4DDC-A5E1-7570B5EAC220}"/>
          </ac:spMkLst>
        </pc:spChg>
        <pc:spChg chg="del">
          <ac:chgData name="Pedro Galvez Hernandez" userId="78f48674-0c43-431c-acbc-cb9e3ff47646" providerId="ADAL" clId="{E283C221-8591-4A76-9F1B-1E516F07DA9C}" dt="2022-02-12T15:58:53.828" v="6" actId="478"/>
          <ac:spMkLst>
            <pc:docMk/>
            <pc:sldMk cId="559861736" sldId="311"/>
            <ac:spMk id="34" creationId="{2FF5A849-1120-4641-B827-2D375769B3E3}"/>
          </ac:spMkLst>
        </pc:spChg>
        <pc:spChg chg="del">
          <ac:chgData name="Pedro Galvez Hernandez" userId="78f48674-0c43-431c-acbc-cb9e3ff47646" providerId="ADAL" clId="{E283C221-8591-4A76-9F1B-1E516F07DA9C}" dt="2022-02-12T15:58:53.828" v="6" actId="478"/>
          <ac:spMkLst>
            <pc:docMk/>
            <pc:sldMk cId="559861736" sldId="311"/>
            <ac:spMk id="35" creationId="{8808EBBD-E1F3-4411-A48C-BECC3686BE6A}"/>
          </ac:spMkLst>
        </pc:spChg>
        <pc:spChg chg="del">
          <ac:chgData name="Pedro Galvez Hernandez" userId="78f48674-0c43-431c-acbc-cb9e3ff47646" providerId="ADAL" clId="{E283C221-8591-4A76-9F1B-1E516F07DA9C}" dt="2022-02-12T15:58:53.828" v="6" actId="478"/>
          <ac:spMkLst>
            <pc:docMk/>
            <pc:sldMk cId="559861736" sldId="311"/>
            <ac:spMk id="36" creationId="{B07A17F1-E8BA-4A1E-8CE4-6D061E4ADAF2}"/>
          </ac:spMkLst>
        </pc:spChg>
        <pc:spChg chg="del">
          <ac:chgData name="Pedro Galvez Hernandez" userId="78f48674-0c43-431c-acbc-cb9e3ff47646" providerId="ADAL" clId="{E283C221-8591-4A76-9F1B-1E516F07DA9C}" dt="2022-02-12T15:58:53.828" v="6" actId="478"/>
          <ac:spMkLst>
            <pc:docMk/>
            <pc:sldMk cId="559861736" sldId="311"/>
            <ac:spMk id="37" creationId="{628A743E-FAFA-41D9-9950-5E15E4961B31}"/>
          </ac:spMkLst>
        </pc:spChg>
        <pc:spChg chg="del">
          <ac:chgData name="Pedro Galvez Hernandez" userId="78f48674-0c43-431c-acbc-cb9e3ff47646" providerId="ADAL" clId="{E283C221-8591-4A76-9F1B-1E516F07DA9C}" dt="2022-02-12T15:58:53.828" v="6" actId="478"/>
          <ac:spMkLst>
            <pc:docMk/>
            <pc:sldMk cId="559861736" sldId="311"/>
            <ac:spMk id="38" creationId="{0D44635A-DFC0-4B29-A411-726731D37BB3}"/>
          </ac:spMkLst>
        </pc:spChg>
        <pc:spChg chg="del mod">
          <ac:chgData name="Pedro Galvez Hernandez" userId="78f48674-0c43-431c-acbc-cb9e3ff47646" providerId="ADAL" clId="{E283C221-8591-4A76-9F1B-1E516F07DA9C}" dt="2022-02-15T14:13:31.686" v="2727" actId="20577"/>
          <ac:spMkLst>
            <pc:docMk/>
            <pc:sldMk cId="559861736" sldId="311"/>
            <ac:spMk id="41" creationId="{44A127B7-0416-4309-83F2-89579DC9A2F7}"/>
          </ac:spMkLst>
        </pc:spChg>
        <pc:spChg chg="del">
          <ac:chgData name="Pedro Galvez Hernandez" userId="78f48674-0c43-431c-acbc-cb9e3ff47646" providerId="ADAL" clId="{E283C221-8591-4A76-9F1B-1E516F07DA9C}" dt="2022-02-12T15:58:53.828" v="6" actId="478"/>
          <ac:spMkLst>
            <pc:docMk/>
            <pc:sldMk cId="559861736" sldId="311"/>
            <ac:spMk id="42" creationId="{170E9BE9-FE5A-4442-8AE9-97066D6DE504}"/>
          </ac:spMkLst>
        </pc:spChg>
        <pc:spChg chg="add mod">
          <ac:chgData name="Pedro Galvez Hernandez" userId="78f48674-0c43-431c-acbc-cb9e3ff47646" providerId="ADAL" clId="{E283C221-8591-4A76-9F1B-1E516F07DA9C}" dt="2022-02-12T15:59:26.883" v="18" actId="1076"/>
          <ac:spMkLst>
            <pc:docMk/>
            <pc:sldMk cId="559861736" sldId="311"/>
            <ac:spMk id="43" creationId="{AD039835-4A47-4DF5-848F-2B156C7718DC}"/>
          </ac:spMkLst>
        </pc:spChg>
        <pc:spChg chg="add mod">
          <ac:chgData name="Pedro Galvez Hernandez" userId="78f48674-0c43-431c-acbc-cb9e3ff47646" providerId="ADAL" clId="{E283C221-8591-4A76-9F1B-1E516F07DA9C}" dt="2022-02-12T16:25:28.512" v="609" actId="1076"/>
          <ac:spMkLst>
            <pc:docMk/>
            <pc:sldMk cId="559861736" sldId="311"/>
            <ac:spMk id="43" creationId="{C72DBDE0-52CC-4FB6-B8B3-C186F3B537DE}"/>
          </ac:spMkLst>
        </pc:spChg>
        <pc:spChg chg="del">
          <ac:chgData name="Pedro Galvez Hernandez" userId="78f48674-0c43-431c-acbc-cb9e3ff47646" providerId="ADAL" clId="{E283C221-8591-4A76-9F1B-1E516F07DA9C}" dt="2022-02-12T15:58:53.828" v="6" actId="478"/>
          <ac:spMkLst>
            <pc:docMk/>
            <pc:sldMk cId="559861736" sldId="311"/>
            <ac:spMk id="48" creationId="{7FECD9D1-9199-44A8-9452-8EE771FC3421}"/>
          </ac:spMkLst>
        </pc:sp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9" creationId="{C553821A-B1AA-4DF2-878B-BCF06C206808}"/>
          </ac:picMkLst>
        </pc:pic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11" creationId="{07CE396B-4168-46C9-B900-B765DB80B774}"/>
          </ac:picMkLst>
        </pc:pic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13" creationId="{5436A2CA-2AE2-49B5-B2FB-78FFEA447C11}"/>
          </ac:picMkLst>
        </pc:pic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16" creationId="{82A992C4-BD46-4238-AFF2-A150831B7679}"/>
          </ac:picMkLst>
        </pc:pic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18" creationId="{9814D90E-6059-4256-B7C3-C9C092B77F8B}"/>
          </ac:picMkLst>
        </pc:pic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20" creationId="{0D3D38AC-E5E9-449F-9BA4-0ADEF40E6EF7}"/>
          </ac:picMkLst>
        </pc:pic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22" creationId="{58536574-CBAC-4B01-B8B7-E2A94D5F624E}"/>
          </ac:picMkLst>
        </pc:pic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24" creationId="{4D2B1000-115D-48C2-94A1-11BCF9369AA4}"/>
          </ac:picMkLst>
        </pc:pic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25" creationId="{4ADE5FC5-5457-45BC-A1D3-0AD6EECEEF58}"/>
          </ac:picMkLst>
        </pc:pic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26" creationId="{D64053CE-5AF4-425D-8E91-841BD2EC21E9}"/>
          </ac:picMkLst>
        </pc:pic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27" creationId="{33FC935A-2264-4BF2-8F6B-170D33CB86B4}"/>
          </ac:picMkLst>
        </pc:pic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28" creationId="{BC509D2B-5183-469E-B734-8560D3337B5E}"/>
          </ac:picMkLst>
        </pc:pic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29" creationId="{D76092F5-88E9-4B02-8D89-4D9859CA4D76}"/>
          </ac:picMkLst>
        </pc:pic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30" creationId="{99A220DB-930D-4EB9-9F13-8DB9FDE79081}"/>
          </ac:picMkLst>
        </pc:pic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31" creationId="{EE01B020-DADF-4E0C-AF95-40FEEC98E1FE}"/>
          </ac:picMkLst>
        </pc:pic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32" creationId="{8A958866-A068-453F-9250-33138B256BAE}"/>
          </ac:picMkLst>
        </pc:pic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39" creationId="{0E660F56-4994-486E-AA91-1A163C19BF4E}"/>
          </ac:picMkLst>
        </pc:picChg>
        <pc:picChg chg="del">
          <ac:chgData name="Pedro Galvez Hernandez" userId="78f48674-0c43-431c-acbc-cb9e3ff47646" providerId="ADAL" clId="{E283C221-8591-4A76-9F1B-1E516F07DA9C}" dt="2022-02-12T15:58:53.828" v="6" actId="478"/>
          <ac:picMkLst>
            <pc:docMk/>
            <pc:sldMk cId="559861736" sldId="311"/>
            <ac:picMk id="40" creationId="{5A8D89AD-1F02-4EE0-BECC-15722364F7A3}"/>
          </ac:picMkLst>
        </pc:picChg>
        <pc:cxnChg chg="del">
          <ac:chgData name="Pedro Galvez Hernandez" userId="78f48674-0c43-431c-acbc-cb9e3ff47646" providerId="ADAL" clId="{E283C221-8591-4A76-9F1B-1E516F07DA9C}" dt="2022-02-12T15:58:53.828" v="6" actId="478"/>
          <ac:cxnSpMkLst>
            <pc:docMk/>
            <pc:sldMk cId="559861736" sldId="311"/>
            <ac:cxnSpMk id="47" creationId="{8B43A33F-F6A0-49F2-AF40-66D56C1669D0}"/>
          </ac:cxnSpMkLst>
        </pc:cxnChg>
      </pc:sldChg>
      <pc:sldChg chg="addSp delSp modSp mod delAnim">
        <pc:chgData name="Pedro Galvez Hernandez" userId="78f48674-0c43-431c-acbc-cb9e3ff47646" providerId="ADAL" clId="{E283C221-8591-4A76-9F1B-1E516F07DA9C}" dt="2022-02-12T16:13:23.012" v="451"/>
        <pc:sldMkLst>
          <pc:docMk/>
          <pc:sldMk cId="3283204677" sldId="312"/>
        </pc:sldMkLst>
        <pc:spChg chg="mod">
          <ac:chgData name="Pedro Galvez Hernandez" userId="78f48674-0c43-431c-acbc-cb9e3ff47646" providerId="ADAL" clId="{E283C221-8591-4A76-9F1B-1E516F07DA9C}" dt="2022-02-12T16:02:06.433" v="154" actId="20577"/>
          <ac:spMkLst>
            <pc:docMk/>
            <pc:sldMk cId="3283204677" sldId="312"/>
            <ac:spMk id="2" creationId="{C3F985FD-AD99-41F6-930F-61CCC55EEB17}"/>
          </ac:spMkLst>
        </pc:spChg>
        <pc:spChg chg="del">
          <ac:chgData name="Pedro Galvez Hernandez" userId="78f48674-0c43-431c-acbc-cb9e3ff47646" providerId="ADAL" clId="{E283C221-8591-4A76-9F1B-1E516F07DA9C}" dt="2022-02-12T16:13:22.590" v="450" actId="478"/>
          <ac:spMkLst>
            <pc:docMk/>
            <pc:sldMk cId="3283204677" sldId="312"/>
            <ac:spMk id="3" creationId="{3EEB3362-3067-44F2-AE7B-178CB0A87C76}"/>
          </ac:spMkLst>
        </pc:spChg>
        <pc:spChg chg="del">
          <ac:chgData name="Pedro Galvez Hernandez" userId="78f48674-0c43-431c-acbc-cb9e3ff47646" providerId="ADAL" clId="{E283C221-8591-4A76-9F1B-1E516F07DA9C}" dt="2022-02-12T16:13:22.590" v="450" actId="478"/>
          <ac:spMkLst>
            <pc:docMk/>
            <pc:sldMk cId="3283204677" sldId="312"/>
            <ac:spMk id="7" creationId="{3A389B2C-8B4F-46F3-B9AA-38A149EBE7E8}"/>
          </ac:spMkLst>
        </pc:spChg>
        <pc:spChg chg="del">
          <ac:chgData name="Pedro Galvez Hernandez" userId="78f48674-0c43-431c-acbc-cb9e3ff47646" providerId="ADAL" clId="{E283C221-8591-4A76-9F1B-1E516F07DA9C}" dt="2022-02-12T16:02:09.113" v="155" actId="478"/>
          <ac:spMkLst>
            <pc:docMk/>
            <pc:sldMk cId="3283204677" sldId="312"/>
            <ac:spMk id="14" creationId="{EE4D7787-7968-41A8-9FCC-807F428F7E5F}"/>
          </ac:spMkLst>
        </pc:spChg>
        <pc:spChg chg="del">
          <ac:chgData name="Pedro Galvez Hernandez" userId="78f48674-0c43-431c-acbc-cb9e3ff47646" providerId="ADAL" clId="{E283C221-8591-4A76-9F1B-1E516F07DA9C}" dt="2022-02-12T16:02:09.113" v="155" actId="478"/>
          <ac:spMkLst>
            <pc:docMk/>
            <pc:sldMk cId="3283204677" sldId="312"/>
            <ac:spMk id="27" creationId="{CFDF4002-B43C-496A-985E-6114F6CEA140}"/>
          </ac:spMkLst>
        </pc:spChg>
        <pc:spChg chg="add mod">
          <ac:chgData name="Pedro Galvez Hernandez" userId="78f48674-0c43-431c-acbc-cb9e3ff47646" providerId="ADAL" clId="{E283C221-8591-4A76-9F1B-1E516F07DA9C}" dt="2022-02-12T16:02:12.707" v="156"/>
          <ac:spMkLst>
            <pc:docMk/>
            <pc:sldMk cId="3283204677" sldId="312"/>
            <ac:spMk id="29" creationId="{16E13BAA-7D10-47A7-9081-CD11507DB1E4}"/>
          </ac:spMkLst>
        </pc:spChg>
        <pc:spChg chg="add del mod">
          <ac:chgData name="Pedro Galvez Hernandez" userId="78f48674-0c43-431c-acbc-cb9e3ff47646" providerId="ADAL" clId="{E283C221-8591-4A76-9F1B-1E516F07DA9C}" dt="2022-02-12T16:13:20.572" v="449"/>
          <ac:spMkLst>
            <pc:docMk/>
            <pc:sldMk cId="3283204677" sldId="312"/>
            <ac:spMk id="31" creationId="{BBEEE15C-1AAD-4E37-9052-2A3D6E1C659F}"/>
          </ac:spMkLst>
        </pc:spChg>
        <pc:spChg chg="del">
          <ac:chgData name="Pedro Galvez Hernandez" userId="78f48674-0c43-431c-acbc-cb9e3ff47646" providerId="ADAL" clId="{E283C221-8591-4A76-9F1B-1E516F07DA9C}" dt="2022-02-12T16:02:09.113" v="155" actId="478"/>
          <ac:spMkLst>
            <pc:docMk/>
            <pc:sldMk cId="3283204677" sldId="312"/>
            <ac:spMk id="33" creationId="{F3899F48-0C28-4DDC-A5E1-7570B5EAC220}"/>
          </ac:spMkLst>
        </pc:spChg>
        <pc:spChg chg="del">
          <ac:chgData name="Pedro Galvez Hernandez" userId="78f48674-0c43-431c-acbc-cb9e3ff47646" providerId="ADAL" clId="{E283C221-8591-4A76-9F1B-1E516F07DA9C}" dt="2022-02-12T16:02:09.113" v="155" actId="478"/>
          <ac:spMkLst>
            <pc:docMk/>
            <pc:sldMk cId="3283204677" sldId="312"/>
            <ac:spMk id="34" creationId="{2FF5A849-1120-4641-B827-2D375769B3E3}"/>
          </ac:spMkLst>
        </pc:spChg>
        <pc:spChg chg="del">
          <ac:chgData name="Pedro Galvez Hernandez" userId="78f48674-0c43-431c-acbc-cb9e3ff47646" providerId="ADAL" clId="{E283C221-8591-4A76-9F1B-1E516F07DA9C}" dt="2022-02-12T16:02:09.113" v="155" actId="478"/>
          <ac:spMkLst>
            <pc:docMk/>
            <pc:sldMk cId="3283204677" sldId="312"/>
            <ac:spMk id="35" creationId="{8808EBBD-E1F3-4411-A48C-BECC3686BE6A}"/>
          </ac:spMkLst>
        </pc:spChg>
        <pc:spChg chg="del">
          <ac:chgData name="Pedro Galvez Hernandez" userId="78f48674-0c43-431c-acbc-cb9e3ff47646" providerId="ADAL" clId="{E283C221-8591-4A76-9F1B-1E516F07DA9C}" dt="2022-02-12T16:02:09.113" v="155" actId="478"/>
          <ac:spMkLst>
            <pc:docMk/>
            <pc:sldMk cId="3283204677" sldId="312"/>
            <ac:spMk id="36" creationId="{B07A17F1-E8BA-4A1E-8CE4-6D061E4ADAF2}"/>
          </ac:spMkLst>
        </pc:spChg>
        <pc:spChg chg="del">
          <ac:chgData name="Pedro Galvez Hernandez" userId="78f48674-0c43-431c-acbc-cb9e3ff47646" providerId="ADAL" clId="{E283C221-8591-4A76-9F1B-1E516F07DA9C}" dt="2022-02-12T16:02:09.113" v="155" actId="478"/>
          <ac:spMkLst>
            <pc:docMk/>
            <pc:sldMk cId="3283204677" sldId="312"/>
            <ac:spMk id="37" creationId="{628A743E-FAFA-41D9-9950-5E15E4961B31}"/>
          </ac:spMkLst>
        </pc:spChg>
        <pc:spChg chg="del">
          <ac:chgData name="Pedro Galvez Hernandez" userId="78f48674-0c43-431c-acbc-cb9e3ff47646" providerId="ADAL" clId="{E283C221-8591-4A76-9F1B-1E516F07DA9C}" dt="2022-02-12T16:02:09.113" v="155" actId="478"/>
          <ac:spMkLst>
            <pc:docMk/>
            <pc:sldMk cId="3283204677" sldId="312"/>
            <ac:spMk id="38" creationId="{0D44635A-DFC0-4B29-A411-726731D37BB3}"/>
          </ac:spMkLst>
        </pc:spChg>
        <pc:spChg chg="add mod">
          <ac:chgData name="Pedro Galvez Hernandez" userId="78f48674-0c43-431c-acbc-cb9e3ff47646" providerId="ADAL" clId="{E283C221-8591-4A76-9F1B-1E516F07DA9C}" dt="2022-02-12T16:13:23.012" v="451"/>
          <ac:spMkLst>
            <pc:docMk/>
            <pc:sldMk cId="3283204677" sldId="312"/>
            <ac:spMk id="39" creationId="{66930E6A-E5E8-46C4-9C08-9A3641E343C4}"/>
          </ac:spMkLst>
        </pc:spChg>
        <pc:picChg chg="del">
          <ac:chgData name="Pedro Galvez Hernandez" userId="78f48674-0c43-431c-acbc-cb9e3ff47646" providerId="ADAL" clId="{E283C221-8591-4A76-9F1B-1E516F07DA9C}" dt="2022-02-12T16:02:09.113" v="155" actId="478"/>
          <ac:picMkLst>
            <pc:docMk/>
            <pc:sldMk cId="3283204677" sldId="312"/>
            <ac:picMk id="9" creationId="{C553821A-B1AA-4DF2-878B-BCF06C206808}"/>
          </ac:picMkLst>
        </pc:picChg>
        <pc:picChg chg="del">
          <ac:chgData name="Pedro Galvez Hernandez" userId="78f48674-0c43-431c-acbc-cb9e3ff47646" providerId="ADAL" clId="{E283C221-8591-4A76-9F1B-1E516F07DA9C}" dt="2022-02-12T16:02:09.113" v="155" actId="478"/>
          <ac:picMkLst>
            <pc:docMk/>
            <pc:sldMk cId="3283204677" sldId="312"/>
            <ac:picMk id="11" creationId="{07CE396B-4168-46C9-B900-B765DB80B774}"/>
          </ac:picMkLst>
        </pc:picChg>
        <pc:picChg chg="del">
          <ac:chgData name="Pedro Galvez Hernandez" userId="78f48674-0c43-431c-acbc-cb9e3ff47646" providerId="ADAL" clId="{E283C221-8591-4A76-9F1B-1E516F07DA9C}" dt="2022-02-12T16:02:09.113" v="155" actId="478"/>
          <ac:picMkLst>
            <pc:docMk/>
            <pc:sldMk cId="3283204677" sldId="312"/>
            <ac:picMk id="13" creationId="{5436A2CA-2AE2-49B5-B2FB-78FFEA447C11}"/>
          </ac:picMkLst>
        </pc:picChg>
        <pc:picChg chg="del">
          <ac:chgData name="Pedro Galvez Hernandez" userId="78f48674-0c43-431c-acbc-cb9e3ff47646" providerId="ADAL" clId="{E283C221-8591-4A76-9F1B-1E516F07DA9C}" dt="2022-02-12T16:02:09.113" v="155" actId="478"/>
          <ac:picMkLst>
            <pc:docMk/>
            <pc:sldMk cId="3283204677" sldId="312"/>
            <ac:picMk id="16" creationId="{82A992C4-BD46-4238-AFF2-A150831B7679}"/>
          </ac:picMkLst>
        </pc:picChg>
        <pc:picChg chg="del">
          <ac:chgData name="Pedro Galvez Hernandez" userId="78f48674-0c43-431c-acbc-cb9e3ff47646" providerId="ADAL" clId="{E283C221-8591-4A76-9F1B-1E516F07DA9C}" dt="2022-02-12T16:02:09.113" v="155" actId="478"/>
          <ac:picMkLst>
            <pc:docMk/>
            <pc:sldMk cId="3283204677" sldId="312"/>
            <ac:picMk id="18" creationId="{9814D90E-6059-4256-B7C3-C9C092B77F8B}"/>
          </ac:picMkLst>
        </pc:picChg>
        <pc:picChg chg="del">
          <ac:chgData name="Pedro Galvez Hernandez" userId="78f48674-0c43-431c-acbc-cb9e3ff47646" providerId="ADAL" clId="{E283C221-8591-4A76-9F1B-1E516F07DA9C}" dt="2022-02-12T16:02:09.113" v="155" actId="478"/>
          <ac:picMkLst>
            <pc:docMk/>
            <pc:sldMk cId="3283204677" sldId="312"/>
            <ac:picMk id="20" creationId="{0D3D38AC-E5E9-449F-9BA4-0ADEF40E6EF7}"/>
          </ac:picMkLst>
        </pc:picChg>
        <pc:picChg chg="del">
          <ac:chgData name="Pedro Galvez Hernandez" userId="78f48674-0c43-431c-acbc-cb9e3ff47646" providerId="ADAL" clId="{E283C221-8591-4A76-9F1B-1E516F07DA9C}" dt="2022-02-12T16:02:09.113" v="155" actId="478"/>
          <ac:picMkLst>
            <pc:docMk/>
            <pc:sldMk cId="3283204677" sldId="312"/>
            <ac:picMk id="22" creationId="{58536574-CBAC-4B01-B8B7-E2A94D5F624E}"/>
          </ac:picMkLst>
        </pc:picChg>
        <pc:picChg chg="del">
          <ac:chgData name="Pedro Galvez Hernandez" userId="78f48674-0c43-431c-acbc-cb9e3ff47646" providerId="ADAL" clId="{E283C221-8591-4A76-9F1B-1E516F07DA9C}" dt="2022-02-12T16:02:09.113" v="155" actId="478"/>
          <ac:picMkLst>
            <pc:docMk/>
            <pc:sldMk cId="3283204677" sldId="312"/>
            <ac:picMk id="24" creationId="{4D2B1000-115D-48C2-94A1-11BCF9369AA4}"/>
          </ac:picMkLst>
        </pc:picChg>
        <pc:picChg chg="del">
          <ac:chgData name="Pedro Galvez Hernandez" userId="78f48674-0c43-431c-acbc-cb9e3ff47646" providerId="ADAL" clId="{E283C221-8591-4A76-9F1B-1E516F07DA9C}" dt="2022-02-12T16:02:09.113" v="155" actId="478"/>
          <ac:picMkLst>
            <pc:docMk/>
            <pc:sldMk cId="3283204677" sldId="312"/>
            <ac:picMk id="26" creationId="{D64053CE-5AF4-425D-8E91-841BD2EC21E9}"/>
          </ac:picMkLst>
        </pc:picChg>
        <pc:picChg chg="del">
          <ac:chgData name="Pedro Galvez Hernandez" userId="78f48674-0c43-431c-acbc-cb9e3ff47646" providerId="ADAL" clId="{E283C221-8591-4A76-9F1B-1E516F07DA9C}" dt="2022-02-12T16:02:09.113" v="155" actId="478"/>
          <ac:picMkLst>
            <pc:docMk/>
            <pc:sldMk cId="3283204677" sldId="312"/>
            <ac:picMk id="28" creationId="{BC509D2B-5183-469E-B734-8560D3337B5E}"/>
          </ac:picMkLst>
        </pc:picChg>
        <pc:picChg chg="del">
          <ac:chgData name="Pedro Galvez Hernandez" userId="78f48674-0c43-431c-acbc-cb9e3ff47646" providerId="ADAL" clId="{E283C221-8591-4A76-9F1B-1E516F07DA9C}" dt="2022-02-12T16:02:09.113" v="155" actId="478"/>
          <ac:picMkLst>
            <pc:docMk/>
            <pc:sldMk cId="3283204677" sldId="312"/>
            <ac:picMk id="30" creationId="{99A220DB-930D-4EB9-9F13-8DB9FDE79081}"/>
          </ac:picMkLst>
        </pc:picChg>
        <pc:picChg chg="del">
          <ac:chgData name="Pedro Galvez Hernandez" userId="78f48674-0c43-431c-acbc-cb9e3ff47646" providerId="ADAL" clId="{E283C221-8591-4A76-9F1B-1E516F07DA9C}" dt="2022-02-12T16:02:09.113" v="155" actId="478"/>
          <ac:picMkLst>
            <pc:docMk/>
            <pc:sldMk cId="3283204677" sldId="312"/>
            <ac:picMk id="32" creationId="{8A958866-A068-453F-9250-33138B256BAE}"/>
          </ac:picMkLst>
        </pc:picChg>
        <pc:cxnChg chg="del">
          <ac:chgData name="Pedro Galvez Hernandez" userId="78f48674-0c43-431c-acbc-cb9e3ff47646" providerId="ADAL" clId="{E283C221-8591-4A76-9F1B-1E516F07DA9C}" dt="2022-02-12T16:02:09.113" v="155" actId="478"/>
          <ac:cxnSpMkLst>
            <pc:docMk/>
            <pc:sldMk cId="3283204677" sldId="312"/>
            <ac:cxnSpMk id="25" creationId="{9553262C-1649-4A07-8532-C69A6A0295BB}"/>
          </ac:cxnSpMkLst>
        </pc:cxnChg>
      </pc:sldChg>
      <pc:sldChg chg="addSp delSp modSp mod delAnim modAnim">
        <pc:chgData name="Pedro Galvez Hernandez" userId="78f48674-0c43-431c-acbc-cb9e3ff47646" providerId="ADAL" clId="{E283C221-8591-4A76-9F1B-1E516F07DA9C}" dt="2022-02-12T16:13:14.518" v="447" actId="14100"/>
        <pc:sldMkLst>
          <pc:docMk/>
          <pc:sldMk cId="2104466310" sldId="313"/>
        </pc:sldMkLst>
        <pc:spChg chg="mod">
          <ac:chgData name="Pedro Galvez Hernandez" userId="78f48674-0c43-431c-acbc-cb9e3ff47646" providerId="ADAL" clId="{E283C221-8591-4A76-9F1B-1E516F07DA9C}" dt="2022-02-12T16:00:23.897" v="54" actId="20577"/>
          <ac:spMkLst>
            <pc:docMk/>
            <pc:sldMk cId="2104466310" sldId="313"/>
            <ac:spMk id="2" creationId="{C3F985FD-AD99-41F6-930F-61CCC55EEB17}"/>
          </ac:spMkLst>
        </pc:spChg>
        <pc:spChg chg="del">
          <ac:chgData name="Pedro Galvez Hernandez" userId="78f48674-0c43-431c-acbc-cb9e3ff47646" providerId="ADAL" clId="{E283C221-8591-4A76-9F1B-1E516F07DA9C}" dt="2022-02-12T16:00:28.122" v="56" actId="478"/>
          <ac:spMkLst>
            <pc:docMk/>
            <pc:sldMk cId="2104466310" sldId="313"/>
            <ac:spMk id="3" creationId="{3EEB3362-3067-44F2-AE7B-178CB0A87C76}"/>
          </ac:spMkLst>
        </pc:spChg>
        <pc:spChg chg="del">
          <ac:chgData name="Pedro Galvez Hernandez" userId="78f48674-0c43-431c-acbc-cb9e3ff47646" providerId="ADAL" clId="{E283C221-8591-4A76-9F1B-1E516F07DA9C}" dt="2022-02-12T16:00:28.122" v="56" actId="478"/>
          <ac:spMkLst>
            <pc:docMk/>
            <pc:sldMk cId="2104466310" sldId="313"/>
            <ac:spMk id="7" creationId="{3A389B2C-8B4F-46F3-B9AA-38A149EBE7E8}"/>
          </ac:spMkLst>
        </pc:spChg>
        <pc:spChg chg="del">
          <ac:chgData name="Pedro Galvez Hernandez" userId="78f48674-0c43-431c-acbc-cb9e3ff47646" providerId="ADAL" clId="{E283C221-8591-4A76-9F1B-1E516F07DA9C}" dt="2022-02-12T16:00:25.693" v="55" actId="478"/>
          <ac:spMkLst>
            <pc:docMk/>
            <pc:sldMk cId="2104466310" sldId="313"/>
            <ac:spMk id="14" creationId="{EE4D7787-7968-41A8-9FCC-807F428F7E5F}"/>
          </ac:spMkLst>
        </pc:spChg>
        <pc:spChg chg="del">
          <ac:chgData name="Pedro Galvez Hernandez" userId="78f48674-0c43-431c-acbc-cb9e3ff47646" providerId="ADAL" clId="{E283C221-8591-4A76-9F1B-1E516F07DA9C}" dt="2022-02-12T16:00:28.122" v="56" actId="478"/>
          <ac:spMkLst>
            <pc:docMk/>
            <pc:sldMk cId="2104466310" sldId="313"/>
            <ac:spMk id="27" creationId="{D4E440A5-BF38-40D3-BA5D-5CC441E2F73B}"/>
          </ac:spMkLst>
        </pc:spChg>
        <pc:spChg chg="add mod">
          <ac:chgData name="Pedro Galvez Hernandez" userId="78f48674-0c43-431c-acbc-cb9e3ff47646" providerId="ADAL" clId="{E283C221-8591-4A76-9F1B-1E516F07DA9C}" dt="2022-02-12T16:00:57.499" v="66" actId="1076"/>
          <ac:spMkLst>
            <pc:docMk/>
            <pc:sldMk cId="2104466310" sldId="313"/>
            <ac:spMk id="31" creationId="{1A5669F0-6481-4813-8719-9C711C245684}"/>
          </ac:spMkLst>
        </pc:spChg>
        <pc:spChg chg="del">
          <ac:chgData name="Pedro Galvez Hernandez" userId="78f48674-0c43-431c-acbc-cb9e3ff47646" providerId="ADAL" clId="{E283C221-8591-4A76-9F1B-1E516F07DA9C}" dt="2022-02-12T16:00:28.122" v="56" actId="478"/>
          <ac:spMkLst>
            <pc:docMk/>
            <pc:sldMk cId="2104466310" sldId="313"/>
            <ac:spMk id="33" creationId="{F3899F48-0C28-4DDC-A5E1-7570B5EAC220}"/>
          </ac:spMkLst>
        </pc:spChg>
        <pc:spChg chg="del">
          <ac:chgData name="Pedro Galvez Hernandez" userId="78f48674-0c43-431c-acbc-cb9e3ff47646" providerId="ADAL" clId="{E283C221-8591-4A76-9F1B-1E516F07DA9C}" dt="2022-02-12T16:00:28.122" v="56" actId="478"/>
          <ac:spMkLst>
            <pc:docMk/>
            <pc:sldMk cId="2104466310" sldId="313"/>
            <ac:spMk id="34" creationId="{2FF5A849-1120-4641-B827-2D375769B3E3}"/>
          </ac:spMkLst>
        </pc:spChg>
        <pc:spChg chg="del">
          <ac:chgData name="Pedro Galvez Hernandez" userId="78f48674-0c43-431c-acbc-cb9e3ff47646" providerId="ADAL" clId="{E283C221-8591-4A76-9F1B-1E516F07DA9C}" dt="2022-02-12T16:00:28.122" v="56" actId="478"/>
          <ac:spMkLst>
            <pc:docMk/>
            <pc:sldMk cId="2104466310" sldId="313"/>
            <ac:spMk id="35" creationId="{8808EBBD-E1F3-4411-A48C-BECC3686BE6A}"/>
          </ac:spMkLst>
        </pc:spChg>
        <pc:spChg chg="del">
          <ac:chgData name="Pedro Galvez Hernandez" userId="78f48674-0c43-431c-acbc-cb9e3ff47646" providerId="ADAL" clId="{E283C221-8591-4A76-9F1B-1E516F07DA9C}" dt="2022-02-12T16:00:28.122" v="56" actId="478"/>
          <ac:spMkLst>
            <pc:docMk/>
            <pc:sldMk cId="2104466310" sldId="313"/>
            <ac:spMk id="36" creationId="{B07A17F1-E8BA-4A1E-8CE4-6D061E4ADAF2}"/>
          </ac:spMkLst>
        </pc:spChg>
        <pc:spChg chg="del">
          <ac:chgData name="Pedro Galvez Hernandez" userId="78f48674-0c43-431c-acbc-cb9e3ff47646" providerId="ADAL" clId="{E283C221-8591-4A76-9F1B-1E516F07DA9C}" dt="2022-02-12T16:00:28.122" v="56" actId="478"/>
          <ac:spMkLst>
            <pc:docMk/>
            <pc:sldMk cId="2104466310" sldId="313"/>
            <ac:spMk id="37" creationId="{628A743E-FAFA-41D9-9950-5E15E4961B31}"/>
          </ac:spMkLst>
        </pc:spChg>
        <pc:spChg chg="del">
          <ac:chgData name="Pedro Galvez Hernandez" userId="78f48674-0c43-431c-acbc-cb9e3ff47646" providerId="ADAL" clId="{E283C221-8591-4A76-9F1B-1E516F07DA9C}" dt="2022-02-12T16:00:28.122" v="56" actId="478"/>
          <ac:spMkLst>
            <pc:docMk/>
            <pc:sldMk cId="2104466310" sldId="313"/>
            <ac:spMk id="38" creationId="{0D44635A-DFC0-4B29-A411-726731D37BB3}"/>
          </ac:spMkLst>
        </pc:spChg>
        <pc:spChg chg="add mod">
          <ac:chgData name="Pedro Galvez Hernandez" userId="78f48674-0c43-431c-acbc-cb9e3ff47646" providerId="ADAL" clId="{E283C221-8591-4A76-9F1B-1E516F07DA9C}" dt="2022-02-12T16:01:03.693" v="67" actId="1076"/>
          <ac:spMkLst>
            <pc:docMk/>
            <pc:sldMk cId="2104466310" sldId="313"/>
            <ac:spMk id="39" creationId="{F2A10FEA-D210-486C-93BD-AE071DEC0A22}"/>
          </ac:spMkLst>
        </pc:spChg>
        <pc:spChg chg="add mod">
          <ac:chgData name="Pedro Galvez Hernandez" userId="78f48674-0c43-431c-acbc-cb9e3ff47646" providerId="ADAL" clId="{E283C221-8591-4A76-9F1B-1E516F07DA9C}" dt="2022-02-12T16:00:55.112" v="65" actId="1076"/>
          <ac:spMkLst>
            <pc:docMk/>
            <pc:sldMk cId="2104466310" sldId="313"/>
            <ac:spMk id="40" creationId="{E7E7A88D-177D-42DB-9C71-EF88C095CC3E}"/>
          </ac:spMkLst>
        </pc:spChg>
        <pc:spChg chg="add mod">
          <ac:chgData name="Pedro Galvez Hernandez" userId="78f48674-0c43-431c-acbc-cb9e3ff47646" providerId="ADAL" clId="{E283C221-8591-4A76-9F1B-1E516F07DA9C}" dt="2022-02-12T16:13:14.518" v="447" actId="14100"/>
          <ac:spMkLst>
            <pc:docMk/>
            <pc:sldMk cId="2104466310" sldId="313"/>
            <ac:spMk id="41" creationId="{4E9AA02D-C6CF-4819-B94A-9E0BFC074473}"/>
          </ac:spMkLst>
        </pc:spChg>
        <pc:picChg chg="del">
          <ac:chgData name="Pedro Galvez Hernandez" userId="78f48674-0c43-431c-acbc-cb9e3ff47646" providerId="ADAL" clId="{E283C221-8591-4A76-9F1B-1E516F07DA9C}" dt="2022-02-12T16:00:28.122" v="56" actId="478"/>
          <ac:picMkLst>
            <pc:docMk/>
            <pc:sldMk cId="2104466310" sldId="313"/>
            <ac:picMk id="9" creationId="{C553821A-B1AA-4DF2-878B-BCF06C206808}"/>
          </ac:picMkLst>
        </pc:picChg>
        <pc:picChg chg="del">
          <ac:chgData name="Pedro Galvez Hernandez" userId="78f48674-0c43-431c-acbc-cb9e3ff47646" providerId="ADAL" clId="{E283C221-8591-4A76-9F1B-1E516F07DA9C}" dt="2022-02-12T16:00:28.122" v="56" actId="478"/>
          <ac:picMkLst>
            <pc:docMk/>
            <pc:sldMk cId="2104466310" sldId="313"/>
            <ac:picMk id="11" creationId="{07CE396B-4168-46C9-B900-B765DB80B774}"/>
          </ac:picMkLst>
        </pc:picChg>
        <pc:picChg chg="del">
          <ac:chgData name="Pedro Galvez Hernandez" userId="78f48674-0c43-431c-acbc-cb9e3ff47646" providerId="ADAL" clId="{E283C221-8591-4A76-9F1B-1E516F07DA9C}" dt="2022-02-12T16:00:28.122" v="56" actId="478"/>
          <ac:picMkLst>
            <pc:docMk/>
            <pc:sldMk cId="2104466310" sldId="313"/>
            <ac:picMk id="13" creationId="{5436A2CA-2AE2-49B5-B2FB-78FFEA447C11}"/>
          </ac:picMkLst>
        </pc:picChg>
        <pc:picChg chg="del">
          <ac:chgData name="Pedro Galvez Hernandez" userId="78f48674-0c43-431c-acbc-cb9e3ff47646" providerId="ADAL" clId="{E283C221-8591-4A76-9F1B-1E516F07DA9C}" dt="2022-02-12T16:00:28.122" v="56" actId="478"/>
          <ac:picMkLst>
            <pc:docMk/>
            <pc:sldMk cId="2104466310" sldId="313"/>
            <ac:picMk id="16" creationId="{82A992C4-BD46-4238-AFF2-A150831B7679}"/>
          </ac:picMkLst>
        </pc:picChg>
        <pc:picChg chg="del">
          <ac:chgData name="Pedro Galvez Hernandez" userId="78f48674-0c43-431c-acbc-cb9e3ff47646" providerId="ADAL" clId="{E283C221-8591-4A76-9F1B-1E516F07DA9C}" dt="2022-02-12T16:00:28.122" v="56" actId="478"/>
          <ac:picMkLst>
            <pc:docMk/>
            <pc:sldMk cId="2104466310" sldId="313"/>
            <ac:picMk id="18" creationId="{9814D90E-6059-4256-B7C3-C9C092B77F8B}"/>
          </ac:picMkLst>
        </pc:picChg>
        <pc:picChg chg="del">
          <ac:chgData name="Pedro Galvez Hernandez" userId="78f48674-0c43-431c-acbc-cb9e3ff47646" providerId="ADAL" clId="{E283C221-8591-4A76-9F1B-1E516F07DA9C}" dt="2022-02-12T16:00:28.122" v="56" actId="478"/>
          <ac:picMkLst>
            <pc:docMk/>
            <pc:sldMk cId="2104466310" sldId="313"/>
            <ac:picMk id="20" creationId="{0D3D38AC-E5E9-449F-9BA4-0ADEF40E6EF7}"/>
          </ac:picMkLst>
        </pc:picChg>
        <pc:picChg chg="del">
          <ac:chgData name="Pedro Galvez Hernandez" userId="78f48674-0c43-431c-acbc-cb9e3ff47646" providerId="ADAL" clId="{E283C221-8591-4A76-9F1B-1E516F07DA9C}" dt="2022-02-12T16:00:28.122" v="56" actId="478"/>
          <ac:picMkLst>
            <pc:docMk/>
            <pc:sldMk cId="2104466310" sldId="313"/>
            <ac:picMk id="22" creationId="{58536574-CBAC-4B01-B8B7-E2A94D5F624E}"/>
          </ac:picMkLst>
        </pc:picChg>
        <pc:picChg chg="del">
          <ac:chgData name="Pedro Galvez Hernandez" userId="78f48674-0c43-431c-acbc-cb9e3ff47646" providerId="ADAL" clId="{E283C221-8591-4A76-9F1B-1E516F07DA9C}" dt="2022-02-12T16:00:28.122" v="56" actId="478"/>
          <ac:picMkLst>
            <pc:docMk/>
            <pc:sldMk cId="2104466310" sldId="313"/>
            <ac:picMk id="24" creationId="{4D2B1000-115D-48C2-94A1-11BCF9369AA4}"/>
          </ac:picMkLst>
        </pc:picChg>
        <pc:picChg chg="del">
          <ac:chgData name="Pedro Galvez Hernandez" userId="78f48674-0c43-431c-acbc-cb9e3ff47646" providerId="ADAL" clId="{E283C221-8591-4A76-9F1B-1E516F07DA9C}" dt="2022-02-12T16:00:28.122" v="56" actId="478"/>
          <ac:picMkLst>
            <pc:docMk/>
            <pc:sldMk cId="2104466310" sldId="313"/>
            <ac:picMk id="26" creationId="{D64053CE-5AF4-425D-8E91-841BD2EC21E9}"/>
          </ac:picMkLst>
        </pc:picChg>
        <pc:picChg chg="del">
          <ac:chgData name="Pedro Galvez Hernandez" userId="78f48674-0c43-431c-acbc-cb9e3ff47646" providerId="ADAL" clId="{E283C221-8591-4A76-9F1B-1E516F07DA9C}" dt="2022-02-12T16:00:28.122" v="56" actId="478"/>
          <ac:picMkLst>
            <pc:docMk/>
            <pc:sldMk cId="2104466310" sldId="313"/>
            <ac:picMk id="28" creationId="{BC509D2B-5183-469E-B734-8560D3337B5E}"/>
          </ac:picMkLst>
        </pc:picChg>
        <pc:picChg chg="add mod">
          <ac:chgData name="Pedro Galvez Hernandez" userId="78f48674-0c43-431c-acbc-cb9e3ff47646" providerId="ADAL" clId="{E283C221-8591-4A76-9F1B-1E516F07DA9C}" dt="2022-02-12T16:01:03.693" v="67" actId="1076"/>
          <ac:picMkLst>
            <pc:docMk/>
            <pc:sldMk cId="2104466310" sldId="313"/>
            <ac:picMk id="29" creationId="{423BC1FD-4D57-4526-A203-161C0B1F546D}"/>
          </ac:picMkLst>
        </pc:picChg>
        <pc:picChg chg="del">
          <ac:chgData name="Pedro Galvez Hernandez" userId="78f48674-0c43-431c-acbc-cb9e3ff47646" providerId="ADAL" clId="{E283C221-8591-4A76-9F1B-1E516F07DA9C}" dt="2022-02-12T16:00:28.122" v="56" actId="478"/>
          <ac:picMkLst>
            <pc:docMk/>
            <pc:sldMk cId="2104466310" sldId="313"/>
            <ac:picMk id="30" creationId="{99A220DB-930D-4EB9-9F13-8DB9FDE79081}"/>
          </ac:picMkLst>
        </pc:picChg>
        <pc:picChg chg="del">
          <ac:chgData name="Pedro Galvez Hernandez" userId="78f48674-0c43-431c-acbc-cb9e3ff47646" providerId="ADAL" clId="{E283C221-8591-4A76-9F1B-1E516F07DA9C}" dt="2022-02-12T16:00:28.122" v="56" actId="478"/>
          <ac:picMkLst>
            <pc:docMk/>
            <pc:sldMk cId="2104466310" sldId="313"/>
            <ac:picMk id="32" creationId="{8A958866-A068-453F-9250-33138B256BAE}"/>
          </ac:picMkLst>
        </pc:picChg>
        <pc:cxnChg chg="del">
          <ac:chgData name="Pedro Galvez Hernandez" userId="78f48674-0c43-431c-acbc-cb9e3ff47646" providerId="ADAL" clId="{E283C221-8591-4A76-9F1B-1E516F07DA9C}" dt="2022-02-12T16:00:28.122" v="56" actId="478"/>
          <ac:cxnSpMkLst>
            <pc:docMk/>
            <pc:sldMk cId="2104466310" sldId="313"/>
            <ac:cxnSpMk id="25" creationId="{324A7ED2-AF10-417A-A5F0-DBB31C54A1EF}"/>
          </ac:cxnSpMkLst>
        </pc:cxnChg>
      </pc:sldChg>
      <pc:sldChg chg="addSp delSp modSp mod delAnim modAnim">
        <pc:chgData name="Pedro Galvez Hernandez" userId="78f48674-0c43-431c-acbc-cb9e3ff47646" providerId="ADAL" clId="{E283C221-8591-4A76-9F1B-1E516F07DA9C}" dt="2022-02-15T14:11:52.806" v="2688"/>
        <pc:sldMkLst>
          <pc:docMk/>
          <pc:sldMk cId="4234446908" sldId="314"/>
        </pc:sldMkLst>
        <pc:spChg chg="mod">
          <ac:chgData name="Pedro Galvez Hernandez" userId="78f48674-0c43-431c-acbc-cb9e3ff47646" providerId="ADAL" clId="{E283C221-8591-4A76-9F1B-1E516F07DA9C}" dt="2022-02-12T16:03:17.924" v="200" actId="20577"/>
          <ac:spMkLst>
            <pc:docMk/>
            <pc:sldMk cId="4234446908" sldId="314"/>
            <ac:spMk id="2" creationId="{C3F985FD-AD99-41F6-930F-61CCC55EEB17}"/>
          </ac:spMkLst>
        </pc:spChg>
        <pc:spChg chg="del">
          <ac:chgData name="Pedro Galvez Hernandez" userId="78f48674-0c43-431c-acbc-cb9e3ff47646" providerId="ADAL" clId="{E283C221-8591-4A76-9F1B-1E516F07DA9C}" dt="2022-02-12T16:03:24.223" v="202" actId="478"/>
          <ac:spMkLst>
            <pc:docMk/>
            <pc:sldMk cId="4234446908" sldId="314"/>
            <ac:spMk id="14" creationId="{EE4D7787-7968-41A8-9FCC-807F428F7E5F}"/>
          </ac:spMkLst>
        </pc:spChg>
        <pc:spChg chg="del">
          <ac:chgData name="Pedro Galvez Hernandez" userId="78f48674-0c43-431c-acbc-cb9e3ff47646" providerId="ADAL" clId="{E283C221-8591-4A76-9F1B-1E516F07DA9C}" dt="2022-02-12T16:03:21.732" v="201" actId="478"/>
          <ac:spMkLst>
            <pc:docMk/>
            <pc:sldMk cId="4234446908" sldId="314"/>
            <ac:spMk id="25" creationId="{40DBF419-461C-4DAA-979B-698BD32332A0}"/>
          </ac:spMkLst>
        </pc:spChg>
        <pc:spChg chg="del">
          <ac:chgData name="Pedro Galvez Hernandez" userId="78f48674-0c43-431c-acbc-cb9e3ff47646" providerId="ADAL" clId="{E283C221-8591-4A76-9F1B-1E516F07DA9C}" dt="2022-02-12T16:03:21.732" v="201" actId="478"/>
          <ac:spMkLst>
            <pc:docMk/>
            <pc:sldMk cId="4234446908" sldId="314"/>
            <ac:spMk id="29" creationId="{C3315B0B-1417-4F18-84ED-F042D62120C3}"/>
          </ac:spMkLst>
        </pc:spChg>
        <pc:spChg chg="add mod">
          <ac:chgData name="Pedro Galvez Hernandez" userId="78f48674-0c43-431c-acbc-cb9e3ff47646" providerId="ADAL" clId="{E283C221-8591-4A76-9F1B-1E516F07DA9C}" dt="2022-02-12T16:06:49.597" v="331" actId="20577"/>
          <ac:spMkLst>
            <pc:docMk/>
            <pc:sldMk cId="4234446908" sldId="314"/>
            <ac:spMk id="31" creationId="{D47A1D2A-BAE5-4304-BBE8-5BFF85C4BC6C}"/>
          </ac:spMkLst>
        </pc:spChg>
        <pc:spChg chg="del">
          <ac:chgData name="Pedro Galvez Hernandez" userId="78f48674-0c43-431c-acbc-cb9e3ff47646" providerId="ADAL" clId="{E283C221-8591-4A76-9F1B-1E516F07DA9C}" dt="2022-02-12T16:03:21.732" v="201" actId="478"/>
          <ac:spMkLst>
            <pc:docMk/>
            <pc:sldMk cId="4234446908" sldId="314"/>
            <ac:spMk id="33" creationId="{F3899F48-0C28-4DDC-A5E1-7570B5EAC220}"/>
          </ac:spMkLst>
        </pc:spChg>
        <pc:spChg chg="del">
          <ac:chgData name="Pedro Galvez Hernandez" userId="78f48674-0c43-431c-acbc-cb9e3ff47646" providerId="ADAL" clId="{E283C221-8591-4A76-9F1B-1E516F07DA9C}" dt="2022-02-12T16:03:21.732" v="201" actId="478"/>
          <ac:spMkLst>
            <pc:docMk/>
            <pc:sldMk cId="4234446908" sldId="314"/>
            <ac:spMk id="34" creationId="{2FF5A849-1120-4641-B827-2D375769B3E3}"/>
          </ac:spMkLst>
        </pc:spChg>
        <pc:spChg chg="del">
          <ac:chgData name="Pedro Galvez Hernandez" userId="78f48674-0c43-431c-acbc-cb9e3ff47646" providerId="ADAL" clId="{E283C221-8591-4A76-9F1B-1E516F07DA9C}" dt="2022-02-12T16:03:21.732" v="201" actId="478"/>
          <ac:spMkLst>
            <pc:docMk/>
            <pc:sldMk cId="4234446908" sldId="314"/>
            <ac:spMk id="35" creationId="{8808EBBD-E1F3-4411-A48C-BECC3686BE6A}"/>
          </ac:spMkLst>
        </pc:spChg>
        <pc:spChg chg="del">
          <ac:chgData name="Pedro Galvez Hernandez" userId="78f48674-0c43-431c-acbc-cb9e3ff47646" providerId="ADAL" clId="{E283C221-8591-4A76-9F1B-1E516F07DA9C}" dt="2022-02-12T16:03:21.732" v="201" actId="478"/>
          <ac:spMkLst>
            <pc:docMk/>
            <pc:sldMk cId="4234446908" sldId="314"/>
            <ac:spMk id="36" creationId="{B07A17F1-E8BA-4A1E-8CE4-6D061E4ADAF2}"/>
          </ac:spMkLst>
        </pc:spChg>
        <pc:spChg chg="del">
          <ac:chgData name="Pedro Galvez Hernandez" userId="78f48674-0c43-431c-acbc-cb9e3ff47646" providerId="ADAL" clId="{E283C221-8591-4A76-9F1B-1E516F07DA9C}" dt="2022-02-12T16:03:21.732" v="201" actId="478"/>
          <ac:spMkLst>
            <pc:docMk/>
            <pc:sldMk cId="4234446908" sldId="314"/>
            <ac:spMk id="37" creationId="{628A743E-FAFA-41D9-9950-5E15E4961B31}"/>
          </ac:spMkLst>
        </pc:spChg>
        <pc:spChg chg="del">
          <ac:chgData name="Pedro Galvez Hernandez" userId="78f48674-0c43-431c-acbc-cb9e3ff47646" providerId="ADAL" clId="{E283C221-8591-4A76-9F1B-1E516F07DA9C}" dt="2022-02-12T16:03:21.732" v="201" actId="478"/>
          <ac:spMkLst>
            <pc:docMk/>
            <pc:sldMk cId="4234446908" sldId="314"/>
            <ac:spMk id="38" creationId="{0D44635A-DFC0-4B29-A411-726731D37BB3}"/>
          </ac:spMkLst>
        </pc:spChg>
        <pc:spChg chg="add mod">
          <ac:chgData name="Pedro Galvez Hernandez" userId="78f48674-0c43-431c-acbc-cb9e3ff47646" providerId="ADAL" clId="{E283C221-8591-4A76-9F1B-1E516F07DA9C}" dt="2022-02-12T16:06:54.780" v="332" actId="1076"/>
          <ac:spMkLst>
            <pc:docMk/>
            <pc:sldMk cId="4234446908" sldId="314"/>
            <ac:spMk id="39" creationId="{742D226F-3F6A-4E18-B722-BEDCF9AC45B0}"/>
          </ac:spMkLst>
        </pc:spChg>
        <pc:spChg chg="add mod">
          <ac:chgData name="Pedro Galvez Hernandez" userId="78f48674-0c43-431c-acbc-cb9e3ff47646" providerId="ADAL" clId="{E283C221-8591-4A76-9F1B-1E516F07DA9C}" dt="2022-02-12T16:05:46.363" v="279" actId="1038"/>
          <ac:spMkLst>
            <pc:docMk/>
            <pc:sldMk cId="4234446908" sldId="314"/>
            <ac:spMk id="45" creationId="{C130B4CF-CDF2-4CB3-B0FB-C5B3F500F84D}"/>
          </ac:spMkLst>
        </pc:spChg>
        <pc:spChg chg="add mod">
          <ac:chgData name="Pedro Galvez Hernandez" userId="78f48674-0c43-431c-acbc-cb9e3ff47646" providerId="ADAL" clId="{E283C221-8591-4A76-9F1B-1E516F07DA9C}" dt="2022-02-12T16:05:46.363" v="279" actId="1038"/>
          <ac:spMkLst>
            <pc:docMk/>
            <pc:sldMk cId="4234446908" sldId="314"/>
            <ac:spMk id="47" creationId="{855FC4CE-546F-4D4B-9852-DEC4CC0DB84E}"/>
          </ac:spMkLst>
        </pc:spChg>
        <pc:spChg chg="add mod">
          <ac:chgData name="Pedro Galvez Hernandez" userId="78f48674-0c43-431c-acbc-cb9e3ff47646" providerId="ADAL" clId="{E283C221-8591-4A76-9F1B-1E516F07DA9C}" dt="2022-02-12T16:06:59.524" v="334" actId="1076"/>
          <ac:spMkLst>
            <pc:docMk/>
            <pc:sldMk cId="4234446908" sldId="314"/>
            <ac:spMk id="48" creationId="{090E10F5-10C7-468D-B554-97DE524BDC25}"/>
          </ac:spMkLst>
        </pc:spChg>
        <pc:spChg chg="add mod">
          <ac:chgData name="Pedro Galvez Hernandez" userId="78f48674-0c43-431c-acbc-cb9e3ff47646" providerId="ADAL" clId="{E283C221-8591-4A76-9F1B-1E516F07DA9C}" dt="2022-02-12T16:05:46.363" v="279" actId="1038"/>
          <ac:spMkLst>
            <pc:docMk/>
            <pc:sldMk cId="4234446908" sldId="314"/>
            <ac:spMk id="49" creationId="{28A328AA-8338-4397-A7E2-414EF18C4E7B}"/>
          </ac:spMkLst>
        </pc:spChg>
        <pc:spChg chg="add mod">
          <ac:chgData name="Pedro Galvez Hernandez" userId="78f48674-0c43-431c-acbc-cb9e3ff47646" providerId="ADAL" clId="{E283C221-8591-4A76-9F1B-1E516F07DA9C}" dt="2022-02-12T16:05:46.363" v="279" actId="1038"/>
          <ac:spMkLst>
            <pc:docMk/>
            <pc:sldMk cId="4234446908" sldId="314"/>
            <ac:spMk id="50" creationId="{BF688715-C4C7-4388-BA77-375191C1560B}"/>
          </ac:spMkLst>
        </pc:spChg>
        <pc:spChg chg="add mod">
          <ac:chgData name="Pedro Galvez Hernandez" userId="78f48674-0c43-431c-acbc-cb9e3ff47646" providerId="ADAL" clId="{E283C221-8591-4A76-9F1B-1E516F07DA9C}" dt="2022-02-12T16:05:31.563" v="261" actId="1038"/>
          <ac:spMkLst>
            <pc:docMk/>
            <pc:sldMk cId="4234446908" sldId="314"/>
            <ac:spMk id="54" creationId="{84C44859-CA2C-4DEE-BAFB-D939BBBF5F44}"/>
          </ac:spMkLst>
        </pc:spChg>
        <pc:spChg chg="add mod">
          <ac:chgData name="Pedro Galvez Hernandez" userId="78f48674-0c43-431c-acbc-cb9e3ff47646" providerId="ADAL" clId="{E283C221-8591-4A76-9F1B-1E516F07DA9C}" dt="2022-02-12T16:05:09.305" v="251" actId="1076"/>
          <ac:spMkLst>
            <pc:docMk/>
            <pc:sldMk cId="4234446908" sldId="314"/>
            <ac:spMk id="55" creationId="{9B4AADE9-C931-496E-A444-1ABEFA6C37BB}"/>
          </ac:spMkLst>
        </pc:spChg>
        <pc:spChg chg="add mod">
          <ac:chgData name="Pedro Galvez Hernandez" userId="78f48674-0c43-431c-acbc-cb9e3ff47646" providerId="ADAL" clId="{E283C221-8591-4A76-9F1B-1E516F07DA9C}" dt="2022-02-12T16:05:40.172" v="263" actId="14100"/>
          <ac:spMkLst>
            <pc:docMk/>
            <pc:sldMk cId="4234446908" sldId="314"/>
            <ac:spMk id="56" creationId="{27F6832C-EDB7-4A94-A16D-C7498311654A}"/>
          </ac:spMkLst>
        </pc:spChg>
        <pc:spChg chg="add mod">
          <ac:chgData name="Pedro Galvez Hernandez" userId="78f48674-0c43-431c-acbc-cb9e3ff47646" providerId="ADAL" clId="{E283C221-8591-4A76-9F1B-1E516F07DA9C}" dt="2022-02-12T16:13:25.004" v="452"/>
          <ac:spMkLst>
            <pc:docMk/>
            <pc:sldMk cId="4234446908" sldId="314"/>
            <ac:spMk id="59" creationId="{DB880464-8F3E-4929-92A0-B9CDED09146D}"/>
          </ac:spMkLst>
        </pc:spChg>
        <pc:picChg chg="del">
          <ac:chgData name="Pedro Galvez Hernandez" userId="78f48674-0c43-431c-acbc-cb9e3ff47646" providerId="ADAL" clId="{E283C221-8591-4A76-9F1B-1E516F07DA9C}" dt="2022-02-12T16:03:21.732" v="201" actId="478"/>
          <ac:picMkLst>
            <pc:docMk/>
            <pc:sldMk cId="4234446908" sldId="314"/>
            <ac:picMk id="9" creationId="{C553821A-B1AA-4DF2-878B-BCF06C206808}"/>
          </ac:picMkLst>
        </pc:picChg>
        <pc:picChg chg="del">
          <ac:chgData name="Pedro Galvez Hernandez" userId="78f48674-0c43-431c-acbc-cb9e3ff47646" providerId="ADAL" clId="{E283C221-8591-4A76-9F1B-1E516F07DA9C}" dt="2022-02-12T16:03:21.732" v="201" actId="478"/>
          <ac:picMkLst>
            <pc:docMk/>
            <pc:sldMk cId="4234446908" sldId="314"/>
            <ac:picMk id="11" creationId="{07CE396B-4168-46C9-B900-B765DB80B774}"/>
          </ac:picMkLst>
        </pc:picChg>
        <pc:picChg chg="del">
          <ac:chgData name="Pedro Galvez Hernandez" userId="78f48674-0c43-431c-acbc-cb9e3ff47646" providerId="ADAL" clId="{E283C221-8591-4A76-9F1B-1E516F07DA9C}" dt="2022-02-12T16:03:21.732" v="201" actId="478"/>
          <ac:picMkLst>
            <pc:docMk/>
            <pc:sldMk cId="4234446908" sldId="314"/>
            <ac:picMk id="13" creationId="{5436A2CA-2AE2-49B5-B2FB-78FFEA447C11}"/>
          </ac:picMkLst>
        </pc:picChg>
        <pc:picChg chg="del">
          <ac:chgData name="Pedro Galvez Hernandez" userId="78f48674-0c43-431c-acbc-cb9e3ff47646" providerId="ADAL" clId="{E283C221-8591-4A76-9F1B-1E516F07DA9C}" dt="2022-02-12T16:03:21.732" v="201" actId="478"/>
          <ac:picMkLst>
            <pc:docMk/>
            <pc:sldMk cId="4234446908" sldId="314"/>
            <ac:picMk id="16" creationId="{82A992C4-BD46-4238-AFF2-A150831B7679}"/>
          </ac:picMkLst>
        </pc:picChg>
        <pc:picChg chg="del">
          <ac:chgData name="Pedro Galvez Hernandez" userId="78f48674-0c43-431c-acbc-cb9e3ff47646" providerId="ADAL" clId="{E283C221-8591-4A76-9F1B-1E516F07DA9C}" dt="2022-02-12T16:03:21.732" v="201" actId="478"/>
          <ac:picMkLst>
            <pc:docMk/>
            <pc:sldMk cId="4234446908" sldId="314"/>
            <ac:picMk id="18" creationId="{9814D90E-6059-4256-B7C3-C9C092B77F8B}"/>
          </ac:picMkLst>
        </pc:picChg>
        <pc:picChg chg="del">
          <ac:chgData name="Pedro Galvez Hernandez" userId="78f48674-0c43-431c-acbc-cb9e3ff47646" providerId="ADAL" clId="{E283C221-8591-4A76-9F1B-1E516F07DA9C}" dt="2022-02-12T16:03:21.732" v="201" actId="478"/>
          <ac:picMkLst>
            <pc:docMk/>
            <pc:sldMk cId="4234446908" sldId="314"/>
            <ac:picMk id="20" creationId="{0D3D38AC-E5E9-449F-9BA4-0ADEF40E6EF7}"/>
          </ac:picMkLst>
        </pc:picChg>
        <pc:picChg chg="del">
          <ac:chgData name="Pedro Galvez Hernandez" userId="78f48674-0c43-431c-acbc-cb9e3ff47646" providerId="ADAL" clId="{E283C221-8591-4A76-9F1B-1E516F07DA9C}" dt="2022-02-12T16:03:21.732" v="201" actId="478"/>
          <ac:picMkLst>
            <pc:docMk/>
            <pc:sldMk cId="4234446908" sldId="314"/>
            <ac:picMk id="22" creationId="{58536574-CBAC-4B01-B8B7-E2A94D5F624E}"/>
          </ac:picMkLst>
        </pc:picChg>
        <pc:picChg chg="del">
          <ac:chgData name="Pedro Galvez Hernandez" userId="78f48674-0c43-431c-acbc-cb9e3ff47646" providerId="ADAL" clId="{E283C221-8591-4A76-9F1B-1E516F07DA9C}" dt="2022-02-12T16:03:21.732" v="201" actId="478"/>
          <ac:picMkLst>
            <pc:docMk/>
            <pc:sldMk cId="4234446908" sldId="314"/>
            <ac:picMk id="24" creationId="{4D2B1000-115D-48C2-94A1-11BCF9369AA4}"/>
          </ac:picMkLst>
        </pc:picChg>
        <pc:picChg chg="del">
          <ac:chgData name="Pedro Galvez Hernandez" userId="78f48674-0c43-431c-acbc-cb9e3ff47646" providerId="ADAL" clId="{E283C221-8591-4A76-9F1B-1E516F07DA9C}" dt="2022-02-12T16:03:21.732" v="201" actId="478"/>
          <ac:picMkLst>
            <pc:docMk/>
            <pc:sldMk cId="4234446908" sldId="314"/>
            <ac:picMk id="26" creationId="{D64053CE-5AF4-425D-8E91-841BD2EC21E9}"/>
          </ac:picMkLst>
        </pc:picChg>
        <pc:picChg chg="del">
          <ac:chgData name="Pedro Galvez Hernandez" userId="78f48674-0c43-431c-acbc-cb9e3ff47646" providerId="ADAL" clId="{E283C221-8591-4A76-9F1B-1E516F07DA9C}" dt="2022-02-12T16:03:21.732" v="201" actId="478"/>
          <ac:picMkLst>
            <pc:docMk/>
            <pc:sldMk cId="4234446908" sldId="314"/>
            <ac:picMk id="28" creationId="{BC509D2B-5183-469E-B734-8560D3337B5E}"/>
          </ac:picMkLst>
        </pc:picChg>
        <pc:picChg chg="del">
          <ac:chgData name="Pedro Galvez Hernandez" userId="78f48674-0c43-431c-acbc-cb9e3ff47646" providerId="ADAL" clId="{E283C221-8591-4A76-9F1B-1E516F07DA9C}" dt="2022-02-12T16:03:21.732" v="201" actId="478"/>
          <ac:picMkLst>
            <pc:docMk/>
            <pc:sldMk cId="4234446908" sldId="314"/>
            <ac:picMk id="30" creationId="{99A220DB-930D-4EB9-9F13-8DB9FDE79081}"/>
          </ac:picMkLst>
        </pc:picChg>
        <pc:picChg chg="del">
          <ac:chgData name="Pedro Galvez Hernandez" userId="78f48674-0c43-431c-acbc-cb9e3ff47646" providerId="ADAL" clId="{E283C221-8591-4A76-9F1B-1E516F07DA9C}" dt="2022-02-12T16:03:21.732" v="201" actId="478"/>
          <ac:picMkLst>
            <pc:docMk/>
            <pc:sldMk cId="4234446908" sldId="314"/>
            <ac:picMk id="32" creationId="{8A958866-A068-453F-9250-33138B256BAE}"/>
          </ac:picMkLst>
        </pc:picChg>
        <pc:picChg chg="add mod">
          <ac:chgData name="Pedro Galvez Hernandez" userId="78f48674-0c43-431c-acbc-cb9e3ff47646" providerId="ADAL" clId="{E283C221-8591-4A76-9F1B-1E516F07DA9C}" dt="2022-02-12T16:04:53.942" v="244" actId="1076"/>
          <ac:picMkLst>
            <pc:docMk/>
            <pc:sldMk cId="4234446908" sldId="314"/>
            <ac:picMk id="40" creationId="{C429EBE1-A590-482E-AF5F-0F88C88E1305}"/>
          </ac:picMkLst>
        </pc:picChg>
        <pc:picChg chg="add mod">
          <ac:chgData name="Pedro Galvez Hernandez" userId="78f48674-0c43-431c-acbc-cb9e3ff47646" providerId="ADAL" clId="{E283C221-8591-4A76-9F1B-1E516F07DA9C}" dt="2022-02-12T16:05:46.363" v="279" actId="1038"/>
          <ac:picMkLst>
            <pc:docMk/>
            <pc:sldMk cId="4234446908" sldId="314"/>
            <ac:picMk id="41" creationId="{E17966E6-A4FC-4B87-B2A8-5F923FA80EA5}"/>
          </ac:picMkLst>
        </pc:picChg>
        <pc:picChg chg="add mod">
          <ac:chgData name="Pedro Galvez Hernandez" userId="78f48674-0c43-431c-acbc-cb9e3ff47646" providerId="ADAL" clId="{E283C221-8591-4A76-9F1B-1E516F07DA9C}" dt="2022-02-12T16:05:02.408" v="249" actId="1076"/>
          <ac:picMkLst>
            <pc:docMk/>
            <pc:sldMk cId="4234446908" sldId="314"/>
            <ac:picMk id="57" creationId="{4CB75D16-E653-4178-BED0-F14EC45371A4}"/>
          </ac:picMkLst>
        </pc:picChg>
        <pc:cxnChg chg="del">
          <ac:chgData name="Pedro Galvez Hernandez" userId="78f48674-0c43-431c-acbc-cb9e3ff47646" providerId="ADAL" clId="{E283C221-8591-4A76-9F1B-1E516F07DA9C}" dt="2022-02-12T16:03:21.732" v="201" actId="478"/>
          <ac:cxnSpMkLst>
            <pc:docMk/>
            <pc:sldMk cId="4234446908" sldId="314"/>
            <ac:cxnSpMk id="27" creationId="{A6C0A606-91BC-4901-A932-C44E022213D8}"/>
          </ac:cxnSpMkLst>
        </pc:cxnChg>
        <pc:cxnChg chg="add mod">
          <ac:chgData name="Pedro Galvez Hernandez" userId="78f48674-0c43-431c-acbc-cb9e3ff47646" providerId="ADAL" clId="{E283C221-8591-4A76-9F1B-1E516F07DA9C}" dt="2022-02-12T16:05:46.363" v="279" actId="1038"/>
          <ac:cxnSpMkLst>
            <pc:docMk/>
            <pc:sldMk cId="4234446908" sldId="314"/>
            <ac:cxnSpMk id="42" creationId="{C5826FA2-68DB-42A4-A6C0-CB352C669481}"/>
          </ac:cxnSpMkLst>
        </pc:cxnChg>
        <pc:cxnChg chg="add mod">
          <ac:chgData name="Pedro Galvez Hernandez" userId="78f48674-0c43-431c-acbc-cb9e3ff47646" providerId="ADAL" clId="{E283C221-8591-4A76-9F1B-1E516F07DA9C}" dt="2022-02-12T16:05:46.363" v="279" actId="1038"/>
          <ac:cxnSpMkLst>
            <pc:docMk/>
            <pc:sldMk cId="4234446908" sldId="314"/>
            <ac:cxnSpMk id="43" creationId="{28397374-0B90-421A-86F3-5AAC21FEC104}"/>
          </ac:cxnSpMkLst>
        </pc:cxnChg>
        <pc:cxnChg chg="add mod">
          <ac:chgData name="Pedro Galvez Hernandez" userId="78f48674-0c43-431c-acbc-cb9e3ff47646" providerId="ADAL" clId="{E283C221-8591-4A76-9F1B-1E516F07DA9C}" dt="2022-02-12T16:05:46.363" v="279" actId="1038"/>
          <ac:cxnSpMkLst>
            <pc:docMk/>
            <pc:sldMk cId="4234446908" sldId="314"/>
            <ac:cxnSpMk id="44" creationId="{3C2A4C30-4A15-4FEF-864F-B306F27252E3}"/>
          </ac:cxnSpMkLst>
        </pc:cxnChg>
        <pc:cxnChg chg="add mod">
          <ac:chgData name="Pedro Galvez Hernandez" userId="78f48674-0c43-431c-acbc-cb9e3ff47646" providerId="ADAL" clId="{E283C221-8591-4A76-9F1B-1E516F07DA9C}" dt="2022-02-12T16:05:46.363" v="279" actId="1038"/>
          <ac:cxnSpMkLst>
            <pc:docMk/>
            <pc:sldMk cId="4234446908" sldId="314"/>
            <ac:cxnSpMk id="46" creationId="{6A94EA34-86FD-40E6-9ED7-A6B5EE3ACC5D}"/>
          </ac:cxnSpMkLst>
        </pc:cxnChg>
        <pc:cxnChg chg="add mod">
          <ac:chgData name="Pedro Galvez Hernandez" userId="78f48674-0c43-431c-acbc-cb9e3ff47646" providerId="ADAL" clId="{E283C221-8591-4A76-9F1B-1E516F07DA9C}" dt="2022-02-12T16:04:53.942" v="244" actId="1076"/>
          <ac:cxnSpMkLst>
            <pc:docMk/>
            <pc:sldMk cId="4234446908" sldId="314"/>
            <ac:cxnSpMk id="51" creationId="{47FC9807-A7C5-4AED-A30A-A94D0D737842}"/>
          </ac:cxnSpMkLst>
        </pc:cxnChg>
        <pc:cxnChg chg="add mod">
          <ac:chgData name="Pedro Galvez Hernandez" userId="78f48674-0c43-431c-acbc-cb9e3ff47646" providerId="ADAL" clId="{E283C221-8591-4A76-9F1B-1E516F07DA9C}" dt="2022-02-12T16:05:31.563" v="261" actId="1038"/>
          <ac:cxnSpMkLst>
            <pc:docMk/>
            <pc:sldMk cId="4234446908" sldId="314"/>
            <ac:cxnSpMk id="52" creationId="{9B8D6BF3-D3EE-421B-BF59-DD57D7BDD578}"/>
          </ac:cxnSpMkLst>
        </pc:cxnChg>
        <pc:cxnChg chg="add mod">
          <ac:chgData name="Pedro Galvez Hernandez" userId="78f48674-0c43-431c-acbc-cb9e3ff47646" providerId="ADAL" clId="{E283C221-8591-4A76-9F1B-1E516F07DA9C}" dt="2022-02-12T16:05:12.258" v="252" actId="14100"/>
          <ac:cxnSpMkLst>
            <pc:docMk/>
            <pc:sldMk cId="4234446908" sldId="314"/>
            <ac:cxnSpMk id="53" creationId="{32131DBF-BB37-4B6D-A4BB-D24855160F69}"/>
          </ac:cxnSpMkLst>
        </pc:cxnChg>
        <pc:cxnChg chg="add mod">
          <ac:chgData name="Pedro Galvez Hernandez" userId="78f48674-0c43-431c-acbc-cb9e3ff47646" providerId="ADAL" clId="{E283C221-8591-4A76-9F1B-1E516F07DA9C}" dt="2022-02-12T16:05:35.482" v="262" actId="14100"/>
          <ac:cxnSpMkLst>
            <pc:docMk/>
            <pc:sldMk cId="4234446908" sldId="314"/>
            <ac:cxnSpMk id="58" creationId="{A25004EF-C01C-4D2C-9413-7E00EA73C2F7}"/>
          </ac:cxnSpMkLst>
        </pc:cxnChg>
      </pc:sldChg>
      <pc:sldChg chg="del">
        <pc:chgData name="Pedro Galvez Hernandez" userId="78f48674-0c43-431c-acbc-cb9e3ff47646" providerId="ADAL" clId="{E283C221-8591-4A76-9F1B-1E516F07DA9C}" dt="2022-02-12T16:05:59.342" v="292" actId="47"/>
        <pc:sldMkLst>
          <pc:docMk/>
          <pc:sldMk cId="2723324430" sldId="321"/>
        </pc:sldMkLst>
      </pc:sldChg>
      <pc:sldChg chg="addSp delSp modSp add del mod">
        <pc:chgData name="Pedro Galvez Hernandez" userId="78f48674-0c43-431c-acbc-cb9e3ff47646" providerId="ADAL" clId="{E283C221-8591-4A76-9F1B-1E516F07DA9C}" dt="2022-02-12T16:26:01.115" v="626" actId="47"/>
        <pc:sldMkLst>
          <pc:docMk/>
          <pc:sldMk cId="1815269743" sldId="323"/>
        </pc:sldMkLst>
        <pc:spChg chg="del">
          <ac:chgData name="Pedro Galvez Hernandez" userId="78f48674-0c43-431c-acbc-cb9e3ff47646" providerId="ADAL" clId="{E283C221-8591-4A76-9F1B-1E516F07DA9C}" dt="2022-02-12T16:25:53.732" v="622" actId="478"/>
          <ac:spMkLst>
            <pc:docMk/>
            <pc:sldMk cId="1815269743" sldId="323"/>
            <ac:spMk id="2" creationId="{C3F985FD-AD99-41F6-930F-61CCC55EEB17}"/>
          </ac:spMkLst>
        </pc:spChg>
        <pc:spChg chg="add del mod">
          <ac:chgData name="Pedro Galvez Hernandez" userId="78f48674-0c43-431c-acbc-cb9e3ff47646" providerId="ADAL" clId="{E283C221-8591-4A76-9F1B-1E516F07DA9C}" dt="2022-02-12T16:25:56.842" v="624" actId="478"/>
          <ac:spMkLst>
            <pc:docMk/>
            <pc:sldMk cId="1815269743" sldId="323"/>
            <ac:spMk id="7" creationId="{6780AAA3-4638-4A2C-AF22-235E20E9F057}"/>
          </ac:spMkLst>
        </pc:spChg>
        <pc:spChg chg="add mod">
          <ac:chgData name="Pedro Galvez Hernandez" userId="78f48674-0c43-431c-acbc-cb9e3ff47646" providerId="ADAL" clId="{E283C221-8591-4A76-9F1B-1E516F07DA9C}" dt="2022-02-12T16:25:57.172" v="625"/>
          <ac:spMkLst>
            <pc:docMk/>
            <pc:sldMk cId="1815269743" sldId="323"/>
            <ac:spMk id="17" creationId="{4FDAF0F4-2390-4582-A10A-9150E09DA215}"/>
          </ac:spMkLst>
        </pc:spChg>
      </pc:sldChg>
      <pc:sldChg chg="addSp delSp modSp add del mod">
        <pc:chgData name="Pedro Galvez Hernandez" userId="78f48674-0c43-431c-acbc-cb9e3ff47646" providerId="ADAL" clId="{E283C221-8591-4A76-9F1B-1E516F07DA9C}" dt="2022-02-12T17:18:20.122" v="2607"/>
        <pc:sldMkLst>
          <pc:docMk/>
          <pc:sldMk cId="575348929" sldId="324"/>
        </pc:sldMkLst>
        <pc:spChg chg="del mod">
          <ac:chgData name="Pedro Galvez Hernandez" userId="78f48674-0c43-431c-acbc-cb9e3ff47646" providerId="ADAL" clId="{E283C221-8591-4A76-9F1B-1E516F07DA9C}" dt="2022-02-12T16:26:06.552" v="629" actId="478"/>
          <ac:spMkLst>
            <pc:docMk/>
            <pc:sldMk cId="575348929" sldId="324"/>
            <ac:spMk id="2" creationId="{C3F985FD-AD99-41F6-930F-61CCC55EEB17}"/>
          </ac:spMkLst>
        </pc:spChg>
        <pc:spChg chg="del">
          <ac:chgData name="Pedro Galvez Hernandez" userId="78f48674-0c43-431c-acbc-cb9e3ff47646" providerId="ADAL" clId="{E283C221-8591-4A76-9F1B-1E516F07DA9C}" dt="2022-02-12T17:18:19.907" v="2606" actId="478"/>
          <ac:spMkLst>
            <pc:docMk/>
            <pc:sldMk cId="575348929" sldId="324"/>
            <ac:spMk id="3" creationId="{3EEB3362-3067-44F2-AE7B-178CB0A87C76}"/>
          </ac:spMkLst>
        </pc:spChg>
        <pc:spChg chg="add del mod">
          <ac:chgData name="Pedro Galvez Hernandez" userId="78f48674-0c43-431c-acbc-cb9e3ff47646" providerId="ADAL" clId="{E283C221-8591-4A76-9F1B-1E516F07DA9C}" dt="2022-02-12T16:26:09.642" v="631" actId="478"/>
          <ac:spMkLst>
            <pc:docMk/>
            <pc:sldMk cId="575348929" sldId="324"/>
            <ac:spMk id="7" creationId="{E3BA9E0B-02F1-4E67-8B83-59CC02CE0968}"/>
          </ac:spMkLst>
        </pc:spChg>
        <pc:spChg chg="mod">
          <ac:chgData name="Pedro Galvez Hernandez" userId="78f48674-0c43-431c-acbc-cb9e3ff47646" providerId="ADAL" clId="{E283C221-8591-4A76-9F1B-1E516F07DA9C}" dt="2022-02-12T16:26:13.510" v="638" actId="1036"/>
          <ac:spMkLst>
            <pc:docMk/>
            <pc:sldMk cId="575348929" sldId="324"/>
            <ac:spMk id="13" creationId="{57759403-F35E-48E4-BA19-2F86631860D4}"/>
          </ac:spMkLst>
        </pc:spChg>
        <pc:spChg chg="mod">
          <ac:chgData name="Pedro Galvez Hernandez" userId="78f48674-0c43-431c-acbc-cb9e3ff47646" providerId="ADAL" clId="{E283C221-8591-4A76-9F1B-1E516F07DA9C}" dt="2022-02-12T16:26:13.510" v="638" actId="1036"/>
          <ac:spMkLst>
            <pc:docMk/>
            <pc:sldMk cId="575348929" sldId="324"/>
            <ac:spMk id="16" creationId="{3E9F4CC6-D073-445D-A3E1-5049B06ECF99}"/>
          </ac:spMkLst>
        </pc:spChg>
        <pc:spChg chg="add mod">
          <ac:chgData name="Pedro Galvez Hernandez" userId="78f48674-0c43-431c-acbc-cb9e3ff47646" providerId="ADAL" clId="{E283C221-8591-4A76-9F1B-1E516F07DA9C}" dt="2022-02-12T16:26:10.013" v="632"/>
          <ac:spMkLst>
            <pc:docMk/>
            <pc:sldMk cId="575348929" sldId="324"/>
            <ac:spMk id="18" creationId="{3ED8DFEF-B5CB-4D84-A7E0-FEBE12B34953}"/>
          </ac:spMkLst>
        </pc:spChg>
        <pc:spChg chg="add mod">
          <ac:chgData name="Pedro Galvez Hernandez" userId="78f48674-0c43-431c-acbc-cb9e3ff47646" providerId="ADAL" clId="{E283C221-8591-4A76-9F1B-1E516F07DA9C}" dt="2022-02-12T17:18:20.122" v="2607"/>
          <ac:spMkLst>
            <pc:docMk/>
            <pc:sldMk cId="575348929" sldId="324"/>
            <ac:spMk id="19" creationId="{EBB3CB7E-7431-4EEB-8A23-1AD8516B4800}"/>
          </ac:spMkLst>
        </pc:spChg>
        <pc:spChg chg="mod">
          <ac:chgData name="Pedro Galvez Hernandez" userId="78f48674-0c43-431c-acbc-cb9e3ff47646" providerId="ADAL" clId="{E283C221-8591-4A76-9F1B-1E516F07DA9C}" dt="2022-02-12T16:26:13.510" v="638" actId="1036"/>
          <ac:spMkLst>
            <pc:docMk/>
            <pc:sldMk cId="575348929" sldId="324"/>
            <ac:spMk id="20" creationId="{E963A854-E276-4161-85A0-FA28B65CFEB4}"/>
          </ac:spMkLst>
        </pc:spChg>
        <pc:spChg chg="mod">
          <ac:chgData name="Pedro Galvez Hernandez" userId="78f48674-0c43-431c-acbc-cb9e3ff47646" providerId="ADAL" clId="{E283C221-8591-4A76-9F1B-1E516F07DA9C}" dt="2022-02-12T16:26:13.510" v="638" actId="1036"/>
          <ac:spMkLst>
            <pc:docMk/>
            <pc:sldMk cId="575348929" sldId="324"/>
            <ac:spMk id="21" creationId="{79E42705-9724-4E52-85AF-59F3CA9A6DB8}"/>
          </ac:spMkLst>
        </pc:spChg>
        <pc:spChg chg="mod">
          <ac:chgData name="Pedro Galvez Hernandez" userId="78f48674-0c43-431c-acbc-cb9e3ff47646" providerId="ADAL" clId="{E283C221-8591-4A76-9F1B-1E516F07DA9C}" dt="2022-02-12T16:26:13.510" v="638" actId="1036"/>
          <ac:spMkLst>
            <pc:docMk/>
            <pc:sldMk cId="575348929" sldId="324"/>
            <ac:spMk id="25" creationId="{7FA63973-FA5B-4585-BEAF-2F72DE174D2C}"/>
          </ac:spMkLst>
        </pc:spChg>
        <pc:picChg chg="mod">
          <ac:chgData name="Pedro Galvez Hernandez" userId="78f48674-0c43-431c-acbc-cb9e3ff47646" providerId="ADAL" clId="{E283C221-8591-4A76-9F1B-1E516F07DA9C}" dt="2022-02-12T16:26:13.510" v="638" actId="1036"/>
          <ac:picMkLst>
            <pc:docMk/>
            <pc:sldMk cId="575348929" sldId="324"/>
            <ac:picMk id="6" creationId="{E8787B9E-5AE1-49D4-AF58-3C373AC57E82}"/>
          </ac:picMkLst>
        </pc:picChg>
        <pc:picChg chg="mod">
          <ac:chgData name="Pedro Galvez Hernandez" userId="78f48674-0c43-431c-acbc-cb9e3ff47646" providerId="ADAL" clId="{E283C221-8591-4A76-9F1B-1E516F07DA9C}" dt="2022-02-12T16:26:13.510" v="638" actId="1036"/>
          <ac:picMkLst>
            <pc:docMk/>
            <pc:sldMk cId="575348929" sldId="324"/>
            <ac:picMk id="9" creationId="{1CEB00BC-F8CB-4DD5-86B4-FD87ABED310D}"/>
          </ac:picMkLst>
        </pc:picChg>
        <pc:picChg chg="mod">
          <ac:chgData name="Pedro Galvez Hernandez" userId="78f48674-0c43-431c-acbc-cb9e3ff47646" providerId="ADAL" clId="{E283C221-8591-4A76-9F1B-1E516F07DA9C}" dt="2022-02-12T16:26:13.510" v="638" actId="1036"/>
          <ac:picMkLst>
            <pc:docMk/>
            <pc:sldMk cId="575348929" sldId="324"/>
            <ac:picMk id="11" creationId="{4B317883-5F8E-4079-BD20-ED1A47E2A420}"/>
          </ac:picMkLst>
        </pc:picChg>
        <pc:picChg chg="mod">
          <ac:chgData name="Pedro Galvez Hernandez" userId="78f48674-0c43-431c-acbc-cb9e3ff47646" providerId="ADAL" clId="{E283C221-8591-4A76-9F1B-1E516F07DA9C}" dt="2022-02-12T16:26:13.510" v="638" actId="1036"/>
          <ac:picMkLst>
            <pc:docMk/>
            <pc:sldMk cId="575348929" sldId="324"/>
            <ac:picMk id="17" creationId="{DA0AA7E2-94F9-4A02-9229-4CE85FA6CC82}"/>
          </ac:picMkLst>
        </pc:picChg>
      </pc:sldChg>
      <pc:sldChg chg="addSp delSp modSp add del mod">
        <pc:chgData name="Pedro Galvez Hernandez" userId="78f48674-0c43-431c-acbc-cb9e3ff47646" providerId="ADAL" clId="{E283C221-8591-4A76-9F1B-1E516F07DA9C}" dt="2022-02-12T17:18:23.327" v="2609"/>
        <pc:sldMkLst>
          <pc:docMk/>
          <pc:sldMk cId="311923648" sldId="325"/>
        </pc:sldMkLst>
        <pc:spChg chg="del">
          <ac:chgData name="Pedro Galvez Hernandez" userId="78f48674-0c43-431c-acbc-cb9e3ff47646" providerId="ADAL" clId="{E283C221-8591-4A76-9F1B-1E516F07DA9C}" dt="2022-02-12T16:26:23.023" v="640" actId="478"/>
          <ac:spMkLst>
            <pc:docMk/>
            <pc:sldMk cId="311923648" sldId="325"/>
            <ac:spMk id="2" creationId="{C3F985FD-AD99-41F6-930F-61CCC55EEB17}"/>
          </ac:spMkLst>
        </pc:spChg>
        <pc:spChg chg="del">
          <ac:chgData name="Pedro Galvez Hernandez" userId="78f48674-0c43-431c-acbc-cb9e3ff47646" providerId="ADAL" clId="{E283C221-8591-4A76-9F1B-1E516F07DA9C}" dt="2022-02-12T17:18:23.026" v="2608" actId="478"/>
          <ac:spMkLst>
            <pc:docMk/>
            <pc:sldMk cId="311923648" sldId="325"/>
            <ac:spMk id="3" creationId="{3EEB3362-3067-44F2-AE7B-178CB0A87C76}"/>
          </ac:spMkLst>
        </pc:spChg>
        <pc:spChg chg="add del mod">
          <ac:chgData name="Pedro Galvez Hernandez" userId="78f48674-0c43-431c-acbc-cb9e3ff47646" providerId="ADAL" clId="{E283C221-8591-4A76-9F1B-1E516F07DA9C}" dt="2022-02-12T16:26:25.772" v="642" actId="478"/>
          <ac:spMkLst>
            <pc:docMk/>
            <pc:sldMk cId="311923648" sldId="325"/>
            <ac:spMk id="6" creationId="{61CE9A32-F91E-4298-B901-61394557A3E0}"/>
          </ac:spMkLst>
        </pc:spChg>
        <pc:spChg chg="add mod">
          <ac:chgData name="Pedro Galvez Hernandez" userId="78f48674-0c43-431c-acbc-cb9e3ff47646" providerId="ADAL" clId="{E283C221-8591-4A76-9F1B-1E516F07DA9C}" dt="2022-02-12T16:26:26.072" v="643"/>
          <ac:spMkLst>
            <pc:docMk/>
            <pc:sldMk cId="311923648" sldId="325"/>
            <ac:spMk id="14" creationId="{402EFAF4-DE11-4CC5-9B98-DCC8E3C7ABF2}"/>
          </ac:spMkLst>
        </pc:spChg>
        <pc:spChg chg="add mod">
          <ac:chgData name="Pedro Galvez Hernandez" userId="78f48674-0c43-431c-acbc-cb9e3ff47646" providerId="ADAL" clId="{E283C221-8591-4A76-9F1B-1E516F07DA9C}" dt="2022-02-12T17:18:23.327" v="2609"/>
          <ac:spMkLst>
            <pc:docMk/>
            <pc:sldMk cId="311923648" sldId="325"/>
            <ac:spMk id="15" creationId="{B635DDA3-A2A6-42AC-8047-1869485DF7FE}"/>
          </ac:spMkLst>
        </pc:spChg>
        <pc:spChg chg="mod">
          <ac:chgData name="Pedro Galvez Hernandez" userId="78f48674-0c43-431c-acbc-cb9e3ff47646" providerId="ADAL" clId="{E283C221-8591-4A76-9F1B-1E516F07DA9C}" dt="2022-02-12T16:26:21.073" v="639" actId="1076"/>
          <ac:spMkLst>
            <pc:docMk/>
            <pc:sldMk cId="311923648" sldId="325"/>
            <ac:spMk id="25" creationId="{7FA63973-FA5B-4585-BEAF-2F72DE174D2C}"/>
          </ac:spMkLst>
        </pc:spChg>
      </pc:sldChg>
      <pc:sldChg chg="addSp delSp modSp add del mod">
        <pc:chgData name="Pedro Galvez Hernandez" userId="78f48674-0c43-431c-acbc-cb9e3ff47646" providerId="ADAL" clId="{E283C221-8591-4A76-9F1B-1E516F07DA9C}" dt="2022-02-12T16:26:34.552" v="647"/>
        <pc:sldMkLst>
          <pc:docMk/>
          <pc:sldMk cId="2378641924" sldId="326"/>
        </pc:sldMkLst>
        <pc:spChg chg="del">
          <ac:chgData name="Pedro Galvez Hernandez" userId="78f48674-0c43-431c-acbc-cb9e3ff47646" providerId="ADAL" clId="{E283C221-8591-4A76-9F1B-1E516F07DA9C}" dt="2022-02-12T16:26:31.617" v="644" actId="478"/>
          <ac:spMkLst>
            <pc:docMk/>
            <pc:sldMk cId="2378641924" sldId="326"/>
            <ac:spMk id="2" creationId="{C3F985FD-AD99-41F6-930F-61CCC55EEB17}"/>
          </ac:spMkLst>
        </pc:spChg>
        <pc:spChg chg="add del mod">
          <ac:chgData name="Pedro Galvez Hernandez" userId="78f48674-0c43-431c-acbc-cb9e3ff47646" providerId="ADAL" clId="{E283C221-8591-4A76-9F1B-1E516F07DA9C}" dt="2022-02-12T16:26:34.232" v="646" actId="478"/>
          <ac:spMkLst>
            <pc:docMk/>
            <pc:sldMk cId="2378641924" sldId="326"/>
            <ac:spMk id="4" creationId="{A9FA3D4C-EA27-4CDE-B0BC-1CD2E3722105}"/>
          </ac:spMkLst>
        </pc:spChg>
        <pc:spChg chg="add mod">
          <ac:chgData name="Pedro Galvez Hernandez" userId="78f48674-0c43-431c-acbc-cb9e3ff47646" providerId="ADAL" clId="{E283C221-8591-4A76-9F1B-1E516F07DA9C}" dt="2022-02-12T16:26:34.552" v="647"/>
          <ac:spMkLst>
            <pc:docMk/>
            <pc:sldMk cId="2378641924" sldId="326"/>
            <ac:spMk id="27" creationId="{CC076511-D1C4-41E5-8340-6953E0589F86}"/>
          </ac:spMkLst>
        </pc:spChg>
      </pc:sldChg>
      <pc:sldChg chg="addSp delSp modSp add del mod">
        <pc:chgData name="Pedro Galvez Hernandez" userId="78f48674-0c43-431c-acbc-cb9e3ff47646" providerId="ADAL" clId="{E283C221-8591-4A76-9F1B-1E516F07DA9C}" dt="2022-02-12T17:18:29.282" v="2611" actId="478"/>
        <pc:sldMkLst>
          <pc:docMk/>
          <pc:sldMk cId="540936897" sldId="327"/>
        </pc:sldMkLst>
        <pc:spChg chg="del">
          <ac:chgData name="Pedro Galvez Hernandez" userId="78f48674-0c43-431c-acbc-cb9e3ff47646" providerId="ADAL" clId="{E283C221-8591-4A76-9F1B-1E516F07DA9C}" dt="2022-02-12T16:26:45.233" v="652" actId="478"/>
          <ac:spMkLst>
            <pc:docMk/>
            <pc:sldMk cId="540936897" sldId="327"/>
            <ac:spMk id="2" creationId="{C3F985FD-AD99-41F6-930F-61CCC55EEB17}"/>
          </ac:spMkLst>
        </pc:spChg>
        <pc:spChg chg="add del mod">
          <ac:chgData name="Pedro Galvez Hernandez" userId="78f48674-0c43-431c-acbc-cb9e3ff47646" providerId="ADAL" clId="{E283C221-8591-4A76-9F1B-1E516F07DA9C}" dt="2022-02-12T16:26:47.687" v="654" actId="478"/>
          <ac:spMkLst>
            <pc:docMk/>
            <pc:sldMk cId="540936897" sldId="327"/>
            <ac:spMk id="4" creationId="{A4A7E017-870B-4D7C-B380-4D094E60368C}"/>
          </ac:spMkLst>
        </pc:spChg>
        <pc:spChg chg="add mod">
          <ac:chgData name="Pedro Galvez Hernandez" userId="78f48674-0c43-431c-acbc-cb9e3ff47646" providerId="ADAL" clId="{E283C221-8591-4A76-9F1B-1E516F07DA9C}" dt="2022-02-12T16:26:52.753" v="657" actId="404"/>
          <ac:spMkLst>
            <pc:docMk/>
            <pc:sldMk cId="540936897" sldId="327"/>
            <ac:spMk id="50" creationId="{A02EB09B-AA6B-4C09-B707-14CBA5346D21}"/>
          </ac:spMkLst>
        </pc:spChg>
        <pc:spChg chg="add del mod">
          <ac:chgData name="Pedro Galvez Hernandez" userId="78f48674-0c43-431c-acbc-cb9e3ff47646" providerId="ADAL" clId="{E283C221-8591-4A76-9F1B-1E516F07DA9C}" dt="2022-02-12T17:18:29.282" v="2611" actId="478"/>
          <ac:spMkLst>
            <pc:docMk/>
            <pc:sldMk cId="540936897" sldId="327"/>
            <ac:spMk id="60" creationId="{1FAE3583-1EF8-4853-91F0-D85DCF5A7EF0}"/>
          </ac:spMkLst>
        </pc:spChg>
      </pc:sldChg>
      <pc:sldChg chg="addSp delSp modSp add del mod">
        <pc:chgData name="Pedro Galvez Hernandez" userId="78f48674-0c43-431c-acbc-cb9e3ff47646" providerId="ADAL" clId="{E283C221-8591-4A76-9F1B-1E516F07DA9C}" dt="2022-02-12T16:27:06.272" v="662" actId="1035"/>
        <pc:sldMkLst>
          <pc:docMk/>
          <pc:sldMk cId="1347626249" sldId="328"/>
        </pc:sldMkLst>
        <pc:spChg chg="del">
          <ac:chgData name="Pedro Galvez Hernandez" userId="78f48674-0c43-431c-acbc-cb9e3ff47646" providerId="ADAL" clId="{E283C221-8591-4A76-9F1B-1E516F07DA9C}" dt="2022-02-12T16:26:38.222" v="648" actId="478"/>
          <ac:spMkLst>
            <pc:docMk/>
            <pc:sldMk cId="1347626249" sldId="328"/>
            <ac:spMk id="2" creationId="{C3F985FD-AD99-41F6-930F-61CCC55EEB17}"/>
          </ac:spMkLst>
        </pc:spChg>
        <pc:spChg chg="add del mod">
          <ac:chgData name="Pedro Galvez Hernandez" userId="78f48674-0c43-431c-acbc-cb9e3ff47646" providerId="ADAL" clId="{E283C221-8591-4A76-9F1B-1E516F07DA9C}" dt="2022-02-12T16:26:41.265" v="650" actId="478"/>
          <ac:spMkLst>
            <pc:docMk/>
            <pc:sldMk cId="1347626249" sldId="328"/>
            <ac:spMk id="6" creationId="{DA3AF1F3-CB8F-45D5-9B80-DA7D8510CCEA}"/>
          </ac:spMkLst>
        </pc:spChg>
        <pc:spChg chg="add mod">
          <ac:chgData name="Pedro Galvez Hernandez" userId="78f48674-0c43-431c-acbc-cb9e3ff47646" providerId="ADAL" clId="{E283C221-8591-4A76-9F1B-1E516F07DA9C}" dt="2022-02-12T16:27:06.272" v="662" actId="1035"/>
          <ac:spMkLst>
            <pc:docMk/>
            <pc:sldMk cId="1347626249" sldId="328"/>
            <ac:spMk id="33" creationId="{3B25D03C-4944-4D12-B26D-3F259F857842}"/>
          </ac:spMkLst>
        </pc:spChg>
      </pc:sldChg>
      <pc:sldChg chg="addSp delSp modSp add del mod">
        <pc:chgData name="Pedro Galvez Hernandez" userId="78f48674-0c43-431c-acbc-cb9e3ff47646" providerId="ADAL" clId="{E283C221-8591-4A76-9F1B-1E516F07DA9C}" dt="2022-02-12T17:18:34.452" v="2613" actId="1076"/>
        <pc:sldMkLst>
          <pc:docMk/>
          <pc:sldMk cId="552366907" sldId="329"/>
        </pc:sldMkLst>
        <pc:spChg chg="del">
          <ac:chgData name="Pedro Galvez Hernandez" userId="78f48674-0c43-431c-acbc-cb9e3ff47646" providerId="ADAL" clId="{E283C221-8591-4A76-9F1B-1E516F07DA9C}" dt="2022-02-12T16:27:12.167" v="663" actId="478"/>
          <ac:spMkLst>
            <pc:docMk/>
            <pc:sldMk cId="552366907" sldId="329"/>
            <ac:spMk id="2" creationId="{C3F985FD-AD99-41F6-930F-61CCC55EEB17}"/>
          </ac:spMkLst>
        </pc:spChg>
        <pc:spChg chg="add del mod">
          <ac:chgData name="Pedro Galvez Hernandez" userId="78f48674-0c43-431c-acbc-cb9e3ff47646" providerId="ADAL" clId="{E283C221-8591-4A76-9F1B-1E516F07DA9C}" dt="2022-02-12T16:27:14.856" v="665" actId="478"/>
          <ac:spMkLst>
            <pc:docMk/>
            <pc:sldMk cId="552366907" sldId="329"/>
            <ac:spMk id="6" creationId="{D7916E5C-F1D2-4CA0-A396-240C5E1D4DCA}"/>
          </ac:spMkLst>
        </pc:spChg>
        <pc:spChg chg="add mod">
          <ac:chgData name="Pedro Galvez Hernandez" userId="78f48674-0c43-431c-acbc-cb9e3ff47646" providerId="ADAL" clId="{E283C221-8591-4A76-9F1B-1E516F07DA9C}" dt="2022-02-12T16:27:15.394" v="666"/>
          <ac:spMkLst>
            <pc:docMk/>
            <pc:sldMk cId="552366907" sldId="329"/>
            <ac:spMk id="11" creationId="{3B140365-A471-4647-84B1-D89EF8E51669}"/>
          </ac:spMkLst>
        </pc:spChg>
        <pc:spChg chg="add mod">
          <ac:chgData name="Pedro Galvez Hernandez" userId="78f48674-0c43-431c-acbc-cb9e3ff47646" providerId="ADAL" clId="{E283C221-8591-4A76-9F1B-1E516F07DA9C}" dt="2022-02-12T17:18:34.452" v="2613" actId="1076"/>
          <ac:spMkLst>
            <pc:docMk/>
            <pc:sldMk cId="552366907" sldId="329"/>
            <ac:spMk id="12" creationId="{D288C0C4-DE04-400D-AF1B-E98FE87AAC39}"/>
          </ac:spMkLst>
        </pc:spChg>
      </pc:sldChg>
      <pc:sldChg chg="del">
        <pc:chgData name="Pedro Galvez Hernandez" userId="78f48674-0c43-431c-acbc-cb9e3ff47646" providerId="ADAL" clId="{E283C221-8591-4A76-9F1B-1E516F07DA9C}" dt="2022-02-12T16:05:56.020" v="283" actId="47"/>
        <pc:sldMkLst>
          <pc:docMk/>
          <pc:sldMk cId="3899565156" sldId="330"/>
        </pc:sldMkLst>
      </pc:sldChg>
      <pc:sldChg chg="addSp delSp modSp add del mod">
        <pc:chgData name="Pedro Galvez Hernandez" userId="78f48674-0c43-431c-acbc-cb9e3ff47646" providerId="ADAL" clId="{E283C221-8591-4A76-9F1B-1E516F07DA9C}" dt="2022-02-12T17:18:36.912" v="2614"/>
        <pc:sldMkLst>
          <pc:docMk/>
          <pc:sldMk cId="3183032357" sldId="331"/>
        </pc:sldMkLst>
        <pc:spChg chg="del mod">
          <ac:chgData name="Pedro Galvez Hernandez" userId="78f48674-0c43-431c-acbc-cb9e3ff47646" providerId="ADAL" clId="{E283C221-8591-4A76-9F1B-1E516F07DA9C}" dt="2022-02-12T16:27:20.418" v="668" actId="478"/>
          <ac:spMkLst>
            <pc:docMk/>
            <pc:sldMk cId="3183032357" sldId="331"/>
            <ac:spMk id="2" creationId="{C3F985FD-AD99-41F6-930F-61CCC55EEB17}"/>
          </ac:spMkLst>
        </pc:spChg>
        <pc:spChg chg="add del mod">
          <ac:chgData name="Pedro Galvez Hernandez" userId="78f48674-0c43-431c-acbc-cb9e3ff47646" providerId="ADAL" clId="{E283C221-8591-4A76-9F1B-1E516F07DA9C}" dt="2022-02-12T16:27:22.752" v="670" actId="478"/>
          <ac:spMkLst>
            <pc:docMk/>
            <pc:sldMk cId="3183032357" sldId="331"/>
            <ac:spMk id="6" creationId="{9593C067-1A14-4113-BEDD-E97D6E18216E}"/>
          </ac:spMkLst>
        </pc:spChg>
        <pc:spChg chg="add mod">
          <ac:chgData name="Pedro Galvez Hernandez" userId="78f48674-0c43-431c-acbc-cb9e3ff47646" providerId="ADAL" clId="{E283C221-8591-4A76-9F1B-1E516F07DA9C}" dt="2022-02-12T16:27:23.072" v="671"/>
          <ac:spMkLst>
            <pc:docMk/>
            <pc:sldMk cId="3183032357" sldId="331"/>
            <ac:spMk id="8" creationId="{FA6A142B-4A5D-4FC0-A601-65C56DC97D3C}"/>
          </ac:spMkLst>
        </pc:spChg>
        <pc:spChg chg="add mod">
          <ac:chgData name="Pedro Galvez Hernandez" userId="78f48674-0c43-431c-acbc-cb9e3ff47646" providerId="ADAL" clId="{E283C221-8591-4A76-9F1B-1E516F07DA9C}" dt="2022-02-12T17:18:36.912" v="2614"/>
          <ac:spMkLst>
            <pc:docMk/>
            <pc:sldMk cId="3183032357" sldId="331"/>
            <ac:spMk id="9" creationId="{7D902B22-CDEF-4F77-A6E9-AD49C2A81014}"/>
          </ac:spMkLst>
        </pc:spChg>
      </pc:sldChg>
      <pc:sldChg chg="add del">
        <pc:chgData name="Pedro Galvez Hernandez" userId="78f48674-0c43-431c-acbc-cb9e3ff47646" providerId="ADAL" clId="{E283C221-8591-4A76-9F1B-1E516F07DA9C}" dt="2022-02-12T16:24:52.313" v="603" actId="47"/>
        <pc:sldMkLst>
          <pc:docMk/>
          <pc:sldMk cId="1050416066" sldId="332"/>
        </pc:sldMkLst>
      </pc:sldChg>
      <pc:sldChg chg="add del">
        <pc:chgData name="Pedro Galvez Hernandez" userId="78f48674-0c43-431c-acbc-cb9e3ff47646" providerId="ADAL" clId="{E283C221-8591-4A76-9F1B-1E516F07DA9C}" dt="2022-02-12T16:26:01.403" v="627" actId="47"/>
        <pc:sldMkLst>
          <pc:docMk/>
          <pc:sldMk cId="3445709186" sldId="333"/>
        </pc:sldMkLst>
      </pc:sldChg>
      <pc:sldChg chg="addSp delSp modSp add mod">
        <pc:chgData name="Pedro Galvez Hernandez" userId="78f48674-0c43-431c-acbc-cb9e3ff47646" providerId="ADAL" clId="{E283C221-8591-4A76-9F1B-1E516F07DA9C}" dt="2022-02-12T16:01:53.323" v="144" actId="1076"/>
        <pc:sldMkLst>
          <pc:docMk/>
          <pc:sldMk cId="731859155" sldId="334"/>
        </pc:sldMkLst>
        <pc:spChg chg="add del mod">
          <ac:chgData name="Pedro Galvez Hernandez" userId="78f48674-0c43-431c-acbc-cb9e3ff47646" providerId="ADAL" clId="{E283C221-8591-4A76-9F1B-1E516F07DA9C}" dt="2022-02-12T15:59:43.850" v="22" actId="478"/>
          <ac:spMkLst>
            <pc:docMk/>
            <pc:sldMk cId="731859155" sldId="334"/>
            <ac:spMk id="4" creationId="{CA45F3B2-1BBC-4C91-BC9B-92294FFFDA3D}"/>
          </ac:spMkLst>
        </pc:spChg>
        <pc:spChg chg="add mod">
          <ac:chgData name="Pedro Galvez Hernandez" userId="78f48674-0c43-431c-acbc-cb9e3ff47646" providerId="ADAL" clId="{E283C221-8591-4A76-9F1B-1E516F07DA9C}" dt="2022-02-12T16:00:08.260" v="26" actId="108"/>
          <ac:spMkLst>
            <pc:docMk/>
            <pc:sldMk cId="731859155" sldId="334"/>
            <ac:spMk id="7" creationId="{EB92AE37-686A-468A-8C2C-E1E77194F68E}"/>
          </ac:spMkLst>
        </pc:spChg>
        <pc:spChg chg="add mod">
          <ac:chgData name="Pedro Galvez Hernandez" userId="78f48674-0c43-431c-acbc-cb9e3ff47646" providerId="ADAL" clId="{E283C221-8591-4A76-9F1B-1E516F07DA9C}" dt="2022-02-12T16:01:53.323" v="144" actId="1076"/>
          <ac:spMkLst>
            <pc:docMk/>
            <pc:sldMk cId="731859155" sldId="334"/>
            <ac:spMk id="8" creationId="{C869B8B7-26F1-4C9A-8D5E-3F7CFCE1EC61}"/>
          </ac:spMkLst>
        </pc:spChg>
        <pc:spChg chg="del">
          <ac:chgData name="Pedro Galvez Hernandez" userId="78f48674-0c43-431c-acbc-cb9e3ff47646" providerId="ADAL" clId="{E283C221-8591-4A76-9F1B-1E516F07DA9C}" dt="2022-02-12T15:59:42.258" v="20" actId="478"/>
          <ac:spMkLst>
            <pc:docMk/>
            <pc:sldMk cId="731859155" sldId="334"/>
            <ac:spMk id="43" creationId="{AD039835-4A47-4DF5-848F-2B156C7718DC}"/>
          </ac:spMkLst>
        </pc:spChg>
      </pc:sldChg>
      <pc:sldChg chg="addSp modSp add">
        <pc:chgData name="Pedro Galvez Hernandez" userId="78f48674-0c43-431c-acbc-cb9e3ff47646" providerId="ADAL" clId="{E283C221-8591-4A76-9F1B-1E516F07DA9C}" dt="2022-02-12T16:01:57.344" v="145"/>
        <pc:sldMkLst>
          <pc:docMk/>
          <pc:sldMk cId="3868753849" sldId="335"/>
        </pc:sldMkLst>
        <pc:spChg chg="add mod">
          <ac:chgData name="Pedro Galvez Hernandez" userId="78f48674-0c43-431c-acbc-cb9e3ff47646" providerId="ADAL" clId="{E283C221-8591-4A76-9F1B-1E516F07DA9C}" dt="2022-02-12T16:01:57.344" v="145"/>
          <ac:spMkLst>
            <pc:docMk/>
            <pc:sldMk cId="3868753849" sldId="335"/>
            <ac:spMk id="6" creationId="{5AD9C49A-8E84-4F32-A62D-B8BEC7535AE0}"/>
          </ac:spMkLst>
        </pc:spChg>
      </pc:sldChg>
      <pc:sldChg chg="addSp delSp modSp add mod modAnim">
        <pc:chgData name="Pedro Galvez Hernandez" userId="78f48674-0c43-431c-acbc-cb9e3ff47646" providerId="ADAL" clId="{E283C221-8591-4A76-9F1B-1E516F07DA9C}" dt="2022-02-15T14:12:11.610" v="2689"/>
        <pc:sldMkLst>
          <pc:docMk/>
          <pc:sldMk cId="3146670271" sldId="336"/>
        </pc:sldMkLst>
        <pc:spChg chg="add del mod">
          <ac:chgData name="Pedro Galvez Hernandez" userId="78f48674-0c43-431c-acbc-cb9e3ff47646" providerId="ADAL" clId="{E283C221-8591-4A76-9F1B-1E516F07DA9C}" dt="2022-02-12T16:10:13.762" v="339" actId="478"/>
          <ac:spMkLst>
            <pc:docMk/>
            <pc:sldMk cId="3146670271" sldId="336"/>
            <ac:spMk id="25" creationId="{C0B14CA0-CA6B-4FA5-B575-20900BA0E2AE}"/>
          </ac:spMkLst>
        </pc:spChg>
        <pc:spChg chg="add mod">
          <ac:chgData name="Pedro Galvez Hernandez" userId="78f48674-0c43-431c-acbc-cb9e3ff47646" providerId="ADAL" clId="{E283C221-8591-4A76-9F1B-1E516F07DA9C}" dt="2022-02-12T16:11:33.573" v="397" actId="14100"/>
          <ac:spMkLst>
            <pc:docMk/>
            <pc:sldMk cId="3146670271" sldId="336"/>
            <ac:spMk id="28" creationId="{B92B4384-B78A-4A28-946D-F9F412C82333}"/>
          </ac:spMkLst>
        </pc:spChg>
        <pc:spChg chg="add mod">
          <ac:chgData name="Pedro Galvez Hernandez" userId="78f48674-0c43-431c-acbc-cb9e3ff47646" providerId="ADAL" clId="{E283C221-8591-4A76-9F1B-1E516F07DA9C}" dt="2022-02-12T16:10:50.694" v="341" actId="1076"/>
          <ac:spMkLst>
            <pc:docMk/>
            <pc:sldMk cId="3146670271" sldId="336"/>
            <ac:spMk id="30" creationId="{0750E0D5-ACBA-4447-8FB2-78C9FB760192}"/>
          </ac:spMkLst>
        </pc:spChg>
        <pc:spChg chg="mod">
          <ac:chgData name="Pedro Galvez Hernandez" userId="78f48674-0c43-431c-acbc-cb9e3ff47646" providerId="ADAL" clId="{E283C221-8591-4A76-9F1B-1E516F07DA9C}" dt="2022-02-12T16:13:31.532" v="455" actId="14100"/>
          <ac:spMkLst>
            <pc:docMk/>
            <pc:sldMk cId="3146670271" sldId="336"/>
            <ac:spMk id="31" creationId="{D47A1D2A-BAE5-4304-BBE8-5BFF85C4BC6C}"/>
          </ac:spMkLst>
        </pc:spChg>
        <pc:spChg chg="add mod">
          <ac:chgData name="Pedro Galvez Hernandez" userId="78f48674-0c43-431c-acbc-cb9e3ff47646" providerId="ADAL" clId="{E283C221-8591-4A76-9F1B-1E516F07DA9C}" dt="2022-02-12T16:11:26.097" v="391" actId="1076"/>
          <ac:spMkLst>
            <pc:docMk/>
            <pc:sldMk cId="3146670271" sldId="336"/>
            <ac:spMk id="32" creationId="{D714D7FE-ADB2-442C-A030-F2D23A561EC5}"/>
          </ac:spMkLst>
        </pc:spChg>
        <pc:spChg chg="add mod">
          <ac:chgData name="Pedro Galvez Hernandez" userId="78f48674-0c43-431c-acbc-cb9e3ff47646" providerId="ADAL" clId="{E283C221-8591-4A76-9F1B-1E516F07DA9C}" dt="2022-02-12T16:10:50.694" v="341" actId="1076"/>
          <ac:spMkLst>
            <pc:docMk/>
            <pc:sldMk cId="3146670271" sldId="336"/>
            <ac:spMk id="33" creationId="{6D352548-CC08-4231-B7A0-D9787DF9D547}"/>
          </ac:spMkLst>
        </pc:spChg>
        <pc:spChg chg="add mod">
          <ac:chgData name="Pedro Galvez Hernandez" userId="78f48674-0c43-431c-acbc-cb9e3ff47646" providerId="ADAL" clId="{E283C221-8591-4A76-9F1B-1E516F07DA9C}" dt="2022-02-12T16:10:50.694" v="341" actId="1076"/>
          <ac:spMkLst>
            <pc:docMk/>
            <pc:sldMk cId="3146670271" sldId="336"/>
            <ac:spMk id="34" creationId="{6FD3C656-E3CC-48C5-A4D9-540AE7CCFD2A}"/>
          </ac:spMkLst>
        </pc:spChg>
        <pc:spChg chg="add mod">
          <ac:chgData name="Pedro Galvez Hernandez" userId="78f48674-0c43-431c-acbc-cb9e3ff47646" providerId="ADAL" clId="{E283C221-8591-4A76-9F1B-1E516F07DA9C}" dt="2022-02-12T16:13:26.677" v="453"/>
          <ac:spMkLst>
            <pc:docMk/>
            <pc:sldMk cId="3146670271" sldId="336"/>
            <ac:spMk id="37" creationId="{A08BD6BB-81F0-4C8E-AE4D-BB7AA7FE6A10}"/>
          </ac:spMkLst>
        </pc:spChg>
        <pc:spChg chg="del">
          <ac:chgData name="Pedro Galvez Hernandez" userId="78f48674-0c43-431c-acbc-cb9e3ff47646" providerId="ADAL" clId="{E283C221-8591-4A76-9F1B-1E516F07DA9C}" dt="2022-02-12T16:09:32.212" v="335" actId="478"/>
          <ac:spMkLst>
            <pc:docMk/>
            <pc:sldMk cId="3146670271" sldId="336"/>
            <ac:spMk id="39" creationId="{742D226F-3F6A-4E18-B722-BEDCF9AC45B0}"/>
          </ac:spMkLst>
        </pc:spChg>
        <pc:spChg chg="del">
          <ac:chgData name="Pedro Galvez Hernandez" userId="78f48674-0c43-431c-acbc-cb9e3ff47646" providerId="ADAL" clId="{E283C221-8591-4A76-9F1B-1E516F07DA9C}" dt="2022-02-12T16:09:32.212" v="335" actId="478"/>
          <ac:spMkLst>
            <pc:docMk/>
            <pc:sldMk cId="3146670271" sldId="336"/>
            <ac:spMk id="45" creationId="{C130B4CF-CDF2-4CB3-B0FB-C5B3F500F84D}"/>
          </ac:spMkLst>
        </pc:spChg>
        <pc:spChg chg="del">
          <ac:chgData name="Pedro Galvez Hernandez" userId="78f48674-0c43-431c-acbc-cb9e3ff47646" providerId="ADAL" clId="{E283C221-8591-4A76-9F1B-1E516F07DA9C}" dt="2022-02-12T16:09:32.212" v="335" actId="478"/>
          <ac:spMkLst>
            <pc:docMk/>
            <pc:sldMk cId="3146670271" sldId="336"/>
            <ac:spMk id="47" creationId="{855FC4CE-546F-4D4B-9852-DEC4CC0DB84E}"/>
          </ac:spMkLst>
        </pc:spChg>
        <pc:spChg chg="del">
          <ac:chgData name="Pedro Galvez Hernandez" userId="78f48674-0c43-431c-acbc-cb9e3ff47646" providerId="ADAL" clId="{E283C221-8591-4A76-9F1B-1E516F07DA9C}" dt="2022-02-12T16:09:32.212" v="335" actId="478"/>
          <ac:spMkLst>
            <pc:docMk/>
            <pc:sldMk cId="3146670271" sldId="336"/>
            <ac:spMk id="48" creationId="{090E10F5-10C7-468D-B554-97DE524BDC25}"/>
          </ac:spMkLst>
        </pc:spChg>
        <pc:spChg chg="del">
          <ac:chgData name="Pedro Galvez Hernandez" userId="78f48674-0c43-431c-acbc-cb9e3ff47646" providerId="ADAL" clId="{E283C221-8591-4A76-9F1B-1E516F07DA9C}" dt="2022-02-12T16:09:32.212" v="335" actId="478"/>
          <ac:spMkLst>
            <pc:docMk/>
            <pc:sldMk cId="3146670271" sldId="336"/>
            <ac:spMk id="49" creationId="{28A328AA-8338-4397-A7E2-414EF18C4E7B}"/>
          </ac:spMkLst>
        </pc:spChg>
        <pc:spChg chg="del">
          <ac:chgData name="Pedro Galvez Hernandez" userId="78f48674-0c43-431c-acbc-cb9e3ff47646" providerId="ADAL" clId="{E283C221-8591-4A76-9F1B-1E516F07DA9C}" dt="2022-02-12T16:09:32.212" v="335" actId="478"/>
          <ac:spMkLst>
            <pc:docMk/>
            <pc:sldMk cId="3146670271" sldId="336"/>
            <ac:spMk id="50" creationId="{BF688715-C4C7-4388-BA77-375191C1560B}"/>
          </ac:spMkLst>
        </pc:spChg>
        <pc:spChg chg="del">
          <ac:chgData name="Pedro Galvez Hernandez" userId="78f48674-0c43-431c-acbc-cb9e3ff47646" providerId="ADAL" clId="{E283C221-8591-4A76-9F1B-1E516F07DA9C}" dt="2022-02-12T16:09:32.212" v="335" actId="478"/>
          <ac:spMkLst>
            <pc:docMk/>
            <pc:sldMk cId="3146670271" sldId="336"/>
            <ac:spMk id="54" creationId="{84C44859-CA2C-4DEE-BAFB-D939BBBF5F44}"/>
          </ac:spMkLst>
        </pc:spChg>
        <pc:spChg chg="del">
          <ac:chgData name="Pedro Galvez Hernandez" userId="78f48674-0c43-431c-acbc-cb9e3ff47646" providerId="ADAL" clId="{E283C221-8591-4A76-9F1B-1E516F07DA9C}" dt="2022-02-12T16:09:32.212" v="335" actId="478"/>
          <ac:spMkLst>
            <pc:docMk/>
            <pc:sldMk cId="3146670271" sldId="336"/>
            <ac:spMk id="55" creationId="{9B4AADE9-C931-496E-A444-1ABEFA6C37BB}"/>
          </ac:spMkLst>
        </pc:spChg>
        <pc:spChg chg="del">
          <ac:chgData name="Pedro Galvez Hernandez" userId="78f48674-0c43-431c-acbc-cb9e3ff47646" providerId="ADAL" clId="{E283C221-8591-4A76-9F1B-1E516F07DA9C}" dt="2022-02-12T16:09:32.212" v="335" actId="478"/>
          <ac:spMkLst>
            <pc:docMk/>
            <pc:sldMk cId="3146670271" sldId="336"/>
            <ac:spMk id="56" creationId="{27F6832C-EDB7-4A94-A16D-C7498311654A}"/>
          </ac:spMkLst>
        </pc:spChg>
        <pc:picChg chg="add mod">
          <ac:chgData name="Pedro Galvez Hernandez" userId="78f48674-0c43-431c-acbc-cb9e3ff47646" providerId="ADAL" clId="{E283C221-8591-4A76-9F1B-1E516F07DA9C}" dt="2022-02-12T16:10:50.694" v="341" actId="1076"/>
          <ac:picMkLst>
            <pc:docMk/>
            <pc:sldMk cId="3146670271" sldId="336"/>
            <ac:picMk id="26" creationId="{7D261FDF-0ADB-4095-86B7-B91D938F1854}"/>
          </ac:picMkLst>
        </pc:picChg>
        <pc:picChg chg="add mod">
          <ac:chgData name="Pedro Galvez Hernandez" userId="78f48674-0c43-431c-acbc-cb9e3ff47646" providerId="ADAL" clId="{E283C221-8591-4A76-9F1B-1E516F07DA9C}" dt="2022-02-12T16:10:50.694" v="341" actId="1076"/>
          <ac:picMkLst>
            <pc:docMk/>
            <pc:sldMk cId="3146670271" sldId="336"/>
            <ac:picMk id="35" creationId="{05CABAB9-67D1-46C2-9CB9-23DFB8C78A84}"/>
          </ac:picMkLst>
        </pc:picChg>
        <pc:picChg chg="del">
          <ac:chgData name="Pedro Galvez Hernandez" userId="78f48674-0c43-431c-acbc-cb9e3ff47646" providerId="ADAL" clId="{E283C221-8591-4A76-9F1B-1E516F07DA9C}" dt="2022-02-12T16:09:32.212" v="335" actId="478"/>
          <ac:picMkLst>
            <pc:docMk/>
            <pc:sldMk cId="3146670271" sldId="336"/>
            <ac:picMk id="40" creationId="{C429EBE1-A590-482E-AF5F-0F88C88E1305}"/>
          </ac:picMkLst>
        </pc:picChg>
        <pc:picChg chg="del">
          <ac:chgData name="Pedro Galvez Hernandez" userId="78f48674-0c43-431c-acbc-cb9e3ff47646" providerId="ADAL" clId="{E283C221-8591-4A76-9F1B-1E516F07DA9C}" dt="2022-02-12T16:09:32.212" v="335" actId="478"/>
          <ac:picMkLst>
            <pc:docMk/>
            <pc:sldMk cId="3146670271" sldId="336"/>
            <ac:picMk id="41" creationId="{E17966E6-A4FC-4B87-B2A8-5F923FA80EA5}"/>
          </ac:picMkLst>
        </pc:picChg>
        <pc:picChg chg="del">
          <ac:chgData name="Pedro Galvez Hernandez" userId="78f48674-0c43-431c-acbc-cb9e3ff47646" providerId="ADAL" clId="{E283C221-8591-4A76-9F1B-1E516F07DA9C}" dt="2022-02-12T16:09:32.212" v="335" actId="478"/>
          <ac:picMkLst>
            <pc:docMk/>
            <pc:sldMk cId="3146670271" sldId="336"/>
            <ac:picMk id="57" creationId="{4CB75D16-E653-4178-BED0-F14EC45371A4}"/>
          </ac:picMkLst>
        </pc:picChg>
        <pc:cxnChg chg="add mod">
          <ac:chgData name="Pedro Galvez Hernandez" userId="78f48674-0c43-431c-acbc-cb9e3ff47646" providerId="ADAL" clId="{E283C221-8591-4A76-9F1B-1E516F07DA9C}" dt="2022-02-12T16:11:37.275" v="398" actId="14100"/>
          <ac:cxnSpMkLst>
            <pc:docMk/>
            <pc:sldMk cId="3146670271" sldId="336"/>
            <ac:cxnSpMk id="27" creationId="{DE66F982-2152-4DCF-B528-A73175FBE657}"/>
          </ac:cxnSpMkLst>
        </pc:cxnChg>
        <pc:cxnChg chg="add mod">
          <ac:chgData name="Pedro Galvez Hernandez" userId="78f48674-0c43-431c-acbc-cb9e3ff47646" providerId="ADAL" clId="{E283C221-8591-4A76-9F1B-1E516F07DA9C}" dt="2022-02-12T16:10:50.694" v="341" actId="1076"/>
          <ac:cxnSpMkLst>
            <pc:docMk/>
            <pc:sldMk cId="3146670271" sldId="336"/>
            <ac:cxnSpMk id="29" creationId="{1B207536-43AC-4AEA-AF92-7E24843846BE}"/>
          </ac:cxnSpMkLst>
        </pc:cxnChg>
        <pc:cxnChg chg="del">
          <ac:chgData name="Pedro Galvez Hernandez" userId="78f48674-0c43-431c-acbc-cb9e3ff47646" providerId="ADAL" clId="{E283C221-8591-4A76-9F1B-1E516F07DA9C}" dt="2022-02-12T16:09:32.212" v="335" actId="478"/>
          <ac:cxnSpMkLst>
            <pc:docMk/>
            <pc:sldMk cId="3146670271" sldId="336"/>
            <ac:cxnSpMk id="42" creationId="{C5826FA2-68DB-42A4-A6C0-CB352C669481}"/>
          </ac:cxnSpMkLst>
        </pc:cxnChg>
        <pc:cxnChg chg="del">
          <ac:chgData name="Pedro Galvez Hernandez" userId="78f48674-0c43-431c-acbc-cb9e3ff47646" providerId="ADAL" clId="{E283C221-8591-4A76-9F1B-1E516F07DA9C}" dt="2022-02-12T16:09:32.212" v="335" actId="478"/>
          <ac:cxnSpMkLst>
            <pc:docMk/>
            <pc:sldMk cId="3146670271" sldId="336"/>
            <ac:cxnSpMk id="43" creationId="{28397374-0B90-421A-86F3-5AAC21FEC104}"/>
          </ac:cxnSpMkLst>
        </pc:cxnChg>
        <pc:cxnChg chg="del">
          <ac:chgData name="Pedro Galvez Hernandez" userId="78f48674-0c43-431c-acbc-cb9e3ff47646" providerId="ADAL" clId="{E283C221-8591-4A76-9F1B-1E516F07DA9C}" dt="2022-02-12T16:09:32.212" v="335" actId="478"/>
          <ac:cxnSpMkLst>
            <pc:docMk/>
            <pc:sldMk cId="3146670271" sldId="336"/>
            <ac:cxnSpMk id="44" creationId="{3C2A4C30-4A15-4FEF-864F-B306F27252E3}"/>
          </ac:cxnSpMkLst>
        </pc:cxnChg>
        <pc:cxnChg chg="del">
          <ac:chgData name="Pedro Galvez Hernandez" userId="78f48674-0c43-431c-acbc-cb9e3ff47646" providerId="ADAL" clId="{E283C221-8591-4A76-9F1B-1E516F07DA9C}" dt="2022-02-12T16:09:32.212" v="335" actId="478"/>
          <ac:cxnSpMkLst>
            <pc:docMk/>
            <pc:sldMk cId="3146670271" sldId="336"/>
            <ac:cxnSpMk id="46" creationId="{6A94EA34-86FD-40E6-9ED7-A6B5EE3ACC5D}"/>
          </ac:cxnSpMkLst>
        </pc:cxnChg>
        <pc:cxnChg chg="del">
          <ac:chgData name="Pedro Galvez Hernandez" userId="78f48674-0c43-431c-acbc-cb9e3ff47646" providerId="ADAL" clId="{E283C221-8591-4A76-9F1B-1E516F07DA9C}" dt="2022-02-12T16:09:32.212" v="335" actId="478"/>
          <ac:cxnSpMkLst>
            <pc:docMk/>
            <pc:sldMk cId="3146670271" sldId="336"/>
            <ac:cxnSpMk id="51" creationId="{47FC9807-A7C5-4AED-A30A-A94D0D737842}"/>
          </ac:cxnSpMkLst>
        </pc:cxnChg>
        <pc:cxnChg chg="del mod">
          <ac:chgData name="Pedro Galvez Hernandez" userId="78f48674-0c43-431c-acbc-cb9e3ff47646" providerId="ADAL" clId="{E283C221-8591-4A76-9F1B-1E516F07DA9C}" dt="2022-02-12T16:09:32.212" v="335" actId="478"/>
          <ac:cxnSpMkLst>
            <pc:docMk/>
            <pc:sldMk cId="3146670271" sldId="336"/>
            <ac:cxnSpMk id="52" creationId="{9B8D6BF3-D3EE-421B-BF59-DD57D7BDD578}"/>
          </ac:cxnSpMkLst>
        </pc:cxnChg>
        <pc:cxnChg chg="del">
          <ac:chgData name="Pedro Galvez Hernandez" userId="78f48674-0c43-431c-acbc-cb9e3ff47646" providerId="ADAL" clId="{E283C221-8591-4A76-9F1B-1E516F07DA9C}" dt="2022-02-12T16:09:32.212" v="335" actId="478"/>
          <ac:cxnSpMkLst>
            <pc:docMk/>
            <pc:sldMk cId="3146670271" sldId="336"/>
            <ac:cxnSpMk id="53" creationId="{32131DBF-BB37-4B6D-A4BB-D24855160F69}"/>
          </ac:cxnSpMkLst>
        </pc:cxnChg>
        <pc:cxnChg chg="del mod">
          <ac:chgData name="Pedro Galvez Hernandez" userId="78f48674-0c43-431c-acbc-cb9e3ff47646" providerId="ADAL" clId="{E283C221-8591-4A76-9F1B-1E516F07DA9C}" dt="2022-02-12T16:09:32.212" v="335" actId="478"/>
          <ac:cxnSpMkLst>
            <pc:docMk/>
            <pc:sldMk cId="3146670271" sldId="336"/>
            <ac:cxnSpMk id="58" creationId="{A25004EF-C01C-4D2C-9413-7E00EA73C2F7}"/>
          </ac:cxnSpMkLst>
        </pc:cxnChg>
      </pc:sldChg>
      <pc:sldChg chg="addSp delSp modSp add mod modAnim">
        <pc:chgData name="Pedro Galvez Hernandez" userId="78f48674-0c43-431c-acbc-cb9e3ff47646" providerId="ADAL" clId="{E283C221-8591-4A76-9F1B-1E516F07DA9C}" dt="2022-02-12T16:23:24.814" v="593" actId="208"/>
        <pc:sldMkLst>
          <pc:docMk/>
          <pc:sldMk cId="1498408033" sldId="337"/>
        </pc:sldMkLst>
        <pc:spChg chg="del">
          <ac:chgData name="Pedro Galvez Hernandez" userId="78f48674-0c43-431c-acbc-cb9e3ff47646" providerId="ADAL" clId="{E283C221-8591-4A76-9F1B-1E516F07DA9C}" dt="2022-02-12T16:20:44.313" v="485" actId="478"/>
          <ac:spMkLst>
            <pc:docMk/>
            <pc:sldMk cId="1498408033" sldId="337"/>
            <ac:spMk id="2" creationId="{5545E39F-FBFC-44DA-BC2F-98D43C268E05}"/>
          </ac:spMkLst>
        </pc:spChg>
        <pc:spChg chg="add mod">
          <ac:chgData name="Pedro Galvez Hernandez" userId="78f48674-0c43-431c-acbc-cb9e3ff47646" providerId="ADAL" clId="{E283C221-8591-4A76-9F1B-1E516F07DA9C}" dt="2022-02-12T16:23:19.143" v="592" actId="1035"/>
          <ac:spMkLst>
            <pc:docMk/>
            <pc:sldMk cId="1498408033" sldId="337"/>
            <ac:spMk id="6" creationId="{CC96653C-E067-4FEE-8B06-3456B495AF0A}"/>
          </ac:spMkLst>
        </pc:spChg>
        <pc:spChg chg="add mod">
          <ac:chgData name="Pedro Galvez Hernandez" userId="78f48674-0c43-431c-acbc-cb9e3ff47646" providerId="ADAL" clId="{E283C221-8591-4A76-9F1B-1E516F07DA9C}" dt="2022-02-12T16:23:24.814" v="593" actId="208"/>
          <ac:spMkLst>
            <pc:docMk/>
            <pc:sldMk cId="1498408033" sldId="337"/>
            <ac:spMk id="7" creationId="{15C632CE-B39A-43C6-918E-C97486323B9C}"/>
          </ac:spMkLst>
        </pc:spChg>
        <pc:spChg chg="mod">
          <ac:chgData name="Pedro Galvez Hernandez" userId="78f48674-0c43-431c-acbc-cb9e3ff47646" providerId="ADAL" clId="{E283C221-8591-4A76-9F1B-1E516F07DA9C}" dt="2022-02-12T16:21:00.043" v="486" actId="20577"/>
          <ac:spMkLst>
            <pc:docMk/>
            <pc:sldMk cId="1498408033" sldId="337"/>
            <ac:spMk id="8" creationId="{E2E75328-BD98-490C-B5D4-CCDBA01B629A}"/>
          </ac:spMkLst>
        </pc:spChg>
      </pc:sldChg>
      <pc:sldChg chg="addSp delSp modSp add del mod">
        <pc:chgData name="Pedro Galvez Hernandez" userId="78f48674-0c43-431c-acbc-cb9e3ff47646" providerId="ADAL" clId="{E283C221-8591-4A76-9F1B-1E516F07DA9C}" dt="2022-02-16T09:14:25.797" v="2738" actId="47"/>
        <pc:sldMkLst>
          <pc:docMk/>
          <pc:sldMk cId="1515614155" sldId="338"/>
        </pc:sldMkLst>
        <pc:spChg chg="del">
          <ac:chgData name="Pedro Galvez Hernandez" userId="78f48674-0c43-431c-acbc-cb9e3ff47646" providerId="ADAL" clId="{E283C221-8591-4A76-9F1B-1E516F07DA9C}" dt="2022-02-12T16:25:34.412" v="610" actId="478"/>
          <ac:spMkLst>
            <pc:docMk/>
            <pc:sldMk cId="1515614155" sldId="338"/>
            <ac:spMk id="2" creationId="{C3F985FD-AD99-41F6-930F-61CCC55EEB17}"/>
          </ac:spMkLst>
        </pc:spChg>
        <pc:spChg chg="del">
          <ac:chgData name="Pedro Galvez Hernandez" userId="78f48674-0c43-431c-acbc-cb9e3ff47646" providerId="ADAL" clId="{E283C221-8591-4A76-9F1B-1E516F07DA9C}" dt="2022-02-12T17:18:11.019" v="2602" actId="478"/>
          <ac:spMkLst>
            <pc:docMk/>
            <pc:sldMk cId="1515614155" sldId="338"/>
            <ac:spMk id="3" creationId="{3EEB3362-3067-44F2-AE7B-178CB0A87C76}"/>
          </ac:spMkLst>
        </pc:spChg>
        <pc:spChg chg="add del mod">
          <ac:chgData name="Pedro Galvez Hernandez" userId="78f48674-0c43-431c-acbc-cb9e3ff47646" providerId="ADAL" clId="{E283C221-8591-4A76-9F1B-1E516F07DA9C}" dt="2022-02-12T16:25:37.072" v="612" actId="478"/>
          <ac:spMkLst>
            <pc:docMk/>
            <pc:sldMk cId="1515614155" sldId="338"/>
            <ac:spMk id="6" creationId="{23CD5E57-D11E-4CC5-93A0-F0785193C11A}"/>
          </ac:spMkLst>
        </pc:spChg>
        <pc:spChg chg="del">
          <ac:chgData name="Pedro Galvez Hernandez" userId="78f48674-0c43-431c-acbc-cb9e3ff47646" providerId="ADAL" clId="{E283C221-8591-4A76-9F1B-1E516F07DA9C}" dt="2022-02-12T17:18:11.019" v="2602" actId="478"/>
          <ac:spMkLst>
            <pc:docMk/>
            <pc:sldMk cId="1515614155" sldId="338"/>
            <ac:spMk id="7" creationId="{3A389B2C-8B4F-46F3-B9AA-38A149EBE7E8}"/>
          </ac:spMkLst>
        </pc:spChg>
        <pc:spChg chg="mod">
          <ac:chgData name="Pedro Galvez Hernandez" userId="78f48674-0c43-431c-acbc-cb9e3ff47646" providerId="ADAL" clId="{E283C221-8591-4A76-9F1B-1E516F07DA9C}" dt="2022-02-12T16:23:49.132" v="597" actId="20577"/>
          <ac:spMkLst>
            <pc:docMk/>
            <pc:sldMk cId="1515614155" sldId="338"/>
            <ac:spMk id="14" creationId="{EE4D7787-7968-41A8-9FCC-807F428F7E5F}"/>
          </ac:spMkLst>
        </pc:spChg>
        <pc:spChg chg="add mod">
          <ac:chgData name="Pedro Galvez Hernandez" userId="78f48674-0c43-431c-acbc-cb9e3ff47646" providerId="ADAL" clId="{E283C221-8591-4A76-9F1B-1E516F07DA9C}" dt="2022-02-12T16:25:37.477" v="613"/>
          <ac:spMkLst>
            <pc:docMk/>
            <pc:sldMk cId="1515614155" sldId="338"/>
            <ac:spMk id="29" creationId="{C3134AD0-06FB-4949-BED3-05D3098B4FD3}"/>
          </ac:spMkLst>
        </pc:spChg>
        <pc:spChg chg="add mod">
          <ac:chgData name="Pedro Galvez Hernandez" userId="78f48674-0c43-431c-acbc-cb9e3ff47646" providerId="ADAL" clId="{E283C221-8591-4A76-9F1B-1E516F07DA9C}" dt="2022-02-12T17:18:11.272" v="2603"/>
          <ac:spMkLst>
            <pc:docMk/>
            <pc:sldMk cId="1515614155" sldId="338"/>
            <ac:spMk id="31" creationId="{2DDEEFDD-525A-4A5C-9E37-96C5DE092218}"/>
          </ac:spMkLst>
        </pc:spChg>
      </pc:sldChg>
      <pc:sldChg chg="addSp delSp modSp add del mod">
        <pc:chgData name="Pedro Galvez Hernandez" userId="78f48674-0c43-431c-acbc-cb9e3ff47646" providerId="ADAL" clId="{E283C221-8591-4A76-9F1B-1E516F07DA9C}" dt="2022-02-16T09:14:26.928" v="2739" actId="47"/>
        <pc:sldMkLst>
          <pc:docMk/>
          <pc:sldMk cId="1036347357" sldId="339"/>
        </pc:sldMkLst>
        <pc:spChg chg="del">
          <ac:chgData name="Pedro Galvez Hernandez" userId="78f48674-0c43-431c-acbc-cb9e3ff47646" providerId="ADAL" clId="{E283C221-8591-4A76-9F1B-1E516F07DA9C}" dt="2022-02-12T16:25:41.533" v="614" actId="478"/>
          <ac:spMkLst>
            <pc:docMk/>
            <pc:sldMk cId="1036347357" sldId="339"/>
            <ac:spMk id="2" creationId="{C3F985FD-AD99-41F6-930F-61CCC55EEB17}"/>
          </ac:spMkLst>
        </pc:spChg>
        <pc:spChg chg="del">
          <ac:chgData name="Pedro Galvez Hernandez" userId="78f48674-0c43-431c-acbc-cb9e3ff47646" providerId="ADAL" clId="{E283C221-8591-4A76-9F1B-1E516F07DA9C}" dt="2022-02-12T17:18:16.528" v="2604" actId="478"/>
          <ac:spMkLst>
            <pc:docMk/>
            <pc:sldMk cId="1036347357" sldId="339"/>
            <ac:spMk id="3" creationId="{3EEB3362-3067-44F2-AE7B-178CB0A87C76}"/>
          </ac:spMkLst>
        </pc:spChg>
        <pc:spChg chg="add del mod">
          <ac:chgData name="Pedro Galvez Hernandez" userId="78f48674-0c43-431c-acbc-cb9e3ff47646" providerId="ADAL" clId="{E283C221-8591-4A76-9F1B-1E516F07DA9C}" dt="2022-02-12T16:25:44.662" v="616" actId="478"/>
          <ac:spMkLst>
            <pc:docMk/>
            <pc:sldMk cId="1036347357" sldId="339"/>
            <ac:spMk id="6" creationId="{F5DE7F2C-40D5-4DDC-AF78-5B7D860A8B57}"/>
          </ac:spMkLst>
        </pc:spChg>
        <pc:spChg chg="del">
          <ac:chgData name="Pedro Galvez Hernandez" userId="78f48674-0c43-431c-acbc-cb9e3ff47646" providerId="ADAL" clId="{E283C221-8591-4A76-9F1B-1E516F07DA9C}" dt="2022-02-12T17:18:16.528" v="2604" actId="478"/>
          <ac:spMkLst>
            <pc:docMk/>
            <pc:sldMk cId="1036347357" sldId="339"/>
            <ac:spMk id="7" creationId="{3A389B2C-8B4F-46F3-B9AA-38A149EBE7E8}"/>
          </ac:spMkLst>
        </pc:spChg>
        <pc:spChg chg="mod">
          <ac:chgData name="Pedro Galvez Hernandez" userId="78f48674-0c43-431c-acbc-cb9e3ff47646" providerId="ADAL" clId="{E283C221-8591-4A76-9F1B-1E516F07DA9C}" dt="2022-02-12T16:23:52.692" v="598" actId="20577"/>
          <ac:spMkLst>
            <pc:docMk/>
            <pc:sldMk cId="1036347357" sldId="339"/>
            <ac:spMk id="14" creationId="{EE4D7787-7968-41A8-9FCC-807F428F7E5F}"/>
          </ac:spMkLst>
        </pc:spChg>
        <pc:spChg chg="add mod">
          <ac:chgData name="Pedro Galvez Hernandez" userId="78f48674-0c43-431c-acbc-cb9e3ff47646" providerId="ADAL" clId="{E283C221-8591-4A76-9F1B-1E516F07DA9C}" dt="2022-02-12T16:25:45.067" v="617"/>
          <ac:spMkLst>
            <pc:docMk/>
            <pc:sldMk cId="1036347357" sldId="339"/>
            <ac:spMk id="29" creationId="{26C95818-6A82-4B17-B1CF-8F871CDF0CA0}"/>
          </ac:spMkLst>
        </pc:spChg>
        <pc:spChg chg="add mod">
          <ac:chgData name="Pedro Galvez Hernandez" userId="78f48674-0c43-431c-acbc-cb9e3ff47646" providerId="ADAL" clId="{E283C221-8591-4A76-9F1B-1E516F07DA9C}" dt="2022-02-12T17:18:16.722" v="2605"/>
          <ac:spMkLst>
            <pc:docMk/>
            <pc:sldMk cId="1036347357" sldId="339"/>
            <ac:spMk id="31" creationId="{AFE39B4A-A9D9-4FD0-B6EA-57FFD0F6D471}"/>
          </ac:spMkLst>
        </pc:spChg>
      </pc:sldChg>
      <pc:sldChg chg="addSp delSp modSp add del mod">
        <pc:chgData name="Pedro Galvez Hernandez" userId="78f48674-0c43-431c-acbc-cb9e3ff47646" providerId="ADAL" clId="{E283C221-8591-4A76-9F1B-1E516F07DA9C}" dt="2022-02-16T09:14:27.495" v="2740" actId="47"/>
        <pc:sldMkLst>
          <pc:docMk/>
          <pc:sldMk cId="51000844" sldId="340"/>
        </pc:sldMkLst>
        <pc:spChg chg="del">
          <ac:chgData name="Pedro Galvez Hernandez" userId="78f48674-0c43-431c-acbc-cb9e3ff47646" providerId="ADAL" clId="{E283C221-8591-4A76-9F1B-1E516F07DA9C}" dt="2022-02-12T16:25:47.925" v="618" actId="478"/>
          <ac:spMkLst>
            <pc:docMk/>
            <pc:sldMk cId="51000844" sldId="340"/>
            <ac:spMk id="2" creationId="{C3F985FD-AD99-41F6-930F-61CCC55EEB17}"/>
          </ac:spMkLst>
        </pc:spChg>
        <pc:spChg chg="add del mod">
          <ac:chgData name="Pedro Galvez Hernandez" userId="78f48674-0c43-431c-acbc-cb9e3ff47646" providerId="ADAL" clId="{E283C221-8591-4A76-9F1B-1E516F07DA9C}" dt="2022-02-12T16:25:50.197" v="620" actId="478"/>
          <ac:spMkLst>
            <pc:docMk/>
            <pc:sldMk cId="51000844" sldId="340"/>
            <ac:spMk id="4" creationId="{DBF2BBBA-1F66-439C-8D3D-5903B21EE99F}"/>
          </ac:spMkLst>
        </pc:spChg>
        <pc:spChg chg="mod">
          <ac:chgData name="Pedro Galvez Hernandez" userId="78f48674-0c43-431c-acbc-cb9e3ff47646" providerId="ADAL" clId="{E283C221-8591-4A76-9F1B-1E516F07DA9C}" dt="2022-02-12T16:23:55.342" v="599" actId="20577"/>
          <ac:spMkLst>
            <pc:docMk/>
            <pc:sldMk cId="51000844" sldId="340"/>
            <ac:spMk id="14" creationId="{EE4D7787-7968-41A8-9FCC-807F428F7E5F}"/>
          </ac:spMkLst>
        </pc:spChg>
        <pc:spChg chg="add mod">
          <ac:chgData name="Pedro Galvez Hernandez" userId="78f48674-0c43-431c-acbc-cb9e3ff47646" providerId="ADAL" clId="{E283C221-8591-4A76-9F1B-1E516F07DA9C}" dt="2022-02-12T16:25:50.542" v="621"/>
          <ac:spMkLst>
            <pc:docMk/>
            <pc:sldMk cId="51000844" sldId="340"/>
            <ac:spMk id="31" creationId="{A07748EA-2752-4947-9382-973A52728AAD}"/>
          </ac:spMkLst>
        </pc:spChg>
      </pc:sldChg>
      <pc:sldChg chg="addSp delSp modSp add mod">
        <pc:chgData name="Pedro Galvez Hernandez" userId="78f48674-0c43-431c-acbc-cb9e3ff47646" providerId="ADAL" clId="{E283C221-8591-4A76-9F1B-1E516F07DA9C}" dt="2022-02-12T17:18:38.242" v="2615"/>
        <pc:sldMkLst>
          <pc:docMk/>
          <pc:sldMk cId="2135570144" sldId="341"/>
        </pc:sldMkLst>
        <pc:spChg chg="add del mod">
          <ac:chgData name="Pedro Galvez Hernandez" userId="78f48674-0c43-431c-acbc-cb9e3ff47646" providerId="ADAL" clId="{E283C221-8591-4A76-9F1B-1E516F07DA9C}" dt="2022-02-12T16:54:42.492" v="831" actId="478"/>
          <ac:spMkLst>
            <pc:docMk/>
            <pc:sldMk cId="2135570144" sldId="341"/>
            <ac:spMk id="2" creationId="{CC8C8259-FFB3-4920-8391-3176DD1858EF}"/>
          </ac:spMkLst>
        </pc:spChg>
        <pc:spChg chg="add mod">
          <ac:chgData name="Pedro Galvez Hernandez" userId="78f48674-0c43-431c-acbc-cb9e3ff47646" providerId="ADAL" clId="{E283C221-8591-4A76-9F1B-1E516F07DA9C}" dt="2022-02-12T16:56:45.003" v="1005" actId="14100"/>
          <ac:spMkLst>
            <pc:docMk/>
            <pc:sldMk cId="2135570144" sldId="341"/>
            <ac:spMk id="3" creationId="{469D7902-772A-408D-A89C-9ECE35581C81}"/>
          </ac:spMkLst>
        </pc:spChg>
        <pc:spChg chg="del">
          <ac:chgData name="Pedro Galvez Hernandez" userId="78f48674-0c43-431c-acbc-cb9e3ff47646" providerId="ADAL" clId="{E283C221-8591-4A76-9F1B-1E516F07DA9C}" dt="2022-02-12T16:53:35.469" v="795" actId="478"/>
          <ac:spMkLst>
            <pc:docMk/>
            <pc:sldMk cId="2135570144" sldId="341"/>
            <ac:spMk id="4" creationId="{479BEB79-B22F-4D0D-B058-3443F7034A7B}"/>
          </ac:spMkLst>
        </pc:spChg>
        <pc:spChg chg="add mod">
          <ac:chgData name="Pedro Galvez Hernandez" userId="78f48674-0c43-431c-acbc-cb9e3ff47646" providerId="ADAL" clId="{E283C221-8591-4A76-9F1B-1E516F07DA9C}" dt="2022-02-12T16:58:39.712" v="1050" actId="1076"/>
          <ac:spMkLst>
            <pc:docMk/>
            <pc:sldMk cId="2135570144" sldId="341"/>
            <ac:spMk id="6" creationId="{94493C8C-93C3-40B7-B78F-4E920741F2C9}"/>
          </ac:spMkLst>
        </pc:spChg>
        <pc:spChg chg="add mod">
          <ac:chgData name="Pedro Galvez Hernandez" userId="78f48674-0c43-431c-acbc-cb9e3ff47646" providerId="ADAL" clId="{E283C221-8591-4A76-9F1B-1E516F07DA9C}" dt="2022-02-12T16:56:39.363" v="1003" actId="1037"/>
          <ac:spMkLst>
            <pc:docMk/>
            <pc:sldMk cId="2135570144" sldId="341"/>
            <ac:spMk id="7" creationId="{72E1162E-F2AF-44A8-BD1F-9A4600D4E071}"/>
          </ac:spMkLst>
        </pc:spChg>
        <pc:spChg chg="mod">
          <ac:chgData name="Pedro Galvez Hernandez" userId="78f48674-0c43-431c-acbc-cb9e3ff47646" providerId="ADAL" clId="{E283C221-8591-4A76-9F1B-1E516F07DA9C}" dt="2022-02-12T16:28:32.180" v="794" actId="1076"/>
          <ac:spMkLst>
            <pc:docMk/>
            <pc:sldMk cId="2135570144" sldId="341"/>
            <ac:spMk id="8" creationId="{FA6A142B-4A5D-4FC0-A601-65C56DC97D3C}"/>
          </ac:spMkLst>
        </pc:spChg>
        <pc:spChg chg="add mod">
          <ac:chgData name="Pedro Galvez Hernandez" userId="78f48674-0c43-431c-acbc-cb9e3ff47646" providerId="ADAL" clId="{E283C221-8591-4A76-9F1B-1E516F07DA9C}" dt="2022-02-12T16:56:39.363" v="1003" actId="1037"/>
          <ac:spMkLst>
            <pc:docMk/>
            <pc:sldMk cId="2135570144" sldId="341"/>
            <ac:spMk id="11" creationId="{6CC3984E-DCEA-4E0E-B664-806F7E12589C}"/>
          </ac:spMkLst>
        </pc:spChg>
        <pc:spChg chg="add mod">
          <ac:chgData name="Pedro Galvez Hernandez" userId="78f48674-0c43-431c-acbc-cb9e3ff47646" providerId="ADAL" clId="{E283C221-8591-4A76-9F1B-1E516F07DA9C}" dt="2022-02-12T16:56:39.363" v="1003" actId="1037"/>
          <ac:spMkLst>
            <pc:docMk/>
            <pc:sldMk cId="2135570144" sldId="341"/>
            <ac:spMk id="12" creationId="{7D2FB9C9-B911-40A4-AE76-A32FFD59986F}"/>
          </ac:spMkLst>
        </pc:spChg>
        <pc:spChg chg="add mod">
          <ac:chgData name="Pedro Galvez Hernandez" userId="78f48674-0c43-431c-acbc-cb9e3ff47646" providerId="ADAL" clId="{E283C221-8591-4A76-9F1B-1E516F07DA9C}" dt="2022-02-12T16:56:39.363" v="1003" actId="1037"/>
          <ac:spMkLst>
            <pc:docMk/>
            <pc:sldMk cId="2135570144" sldId="341"/>
            <ac:spMk id="13" creationId="{7E965D8B-DCF2-44C5-871A-757FFED8B66C}"/>
          </ac:spMkLst>
        </pc:spChg>
        <pc:spChg chg="add mod">
          <ac:chgData name="Pedro Galvez Hernandez" userId="78f48674-0c43-431c-acbc-cb9e3ff47646" providerId="ADAL" clId="{E283C221-8591-4A76-9F1B-1E516F07DA9C}" dt="2022-02-12T16:56:39.363" v="1003" actId="1037"/>
          <ac:spMkLst>
            <pc:docMk/>
            <pc:sldMk cId="2135570144" sldId="341"/>
            <ac:spMk id="14" creationId="{70FF86BA-01CB-4A3D-B1A1-0D0ACFBF5709}"/>
          </ac:spMkLst>
        </pc:spChg>
        <pc:spChg chg="add mod">
          <ac:chgData name="Pedro Galvez Hernandez" userId="78f48674-0c43-431c-acbc-cb9e3ff47646" providerId="ADAL" clId="{E283C221-8591-4A76-9F1B-1E516F07DA9C}" dt="2022-02-12T16:56:48.673" v="1007" actId="1076"/>
          <ac:spMkLst>
            <pc:docMk/>
            <pc:sldMk cId="2135570144" sldId="341"/>
            <ac:spMk id="15" creationId="{0E4917DD-AE10-4B07-B63E-C1069E7BD45E}"/>
          </ac:spMkLst>
        </pc:spChg>
        <pc:spChg chg="add mod">
          <ac:chgData name="Pedro Galvez Hernandez" userId="78f48674-0c43-431c-acbc-cb9e3ff47646" providerId="ADAL" clId="{E283C221-8591-4A76-9F1B-1E516F07DA9C}" dt="2022-02-12T16:58:37.058" v="1049" actId="1076"/>
          <ac:spMkLst>
            <pc:docMk/>
            <pc:sldMk cId="2135570144" sldId="341"/>
            <ac:spMk id="16" creationId="{20B53627-D638-4E2B-8FAC-F7C248F33F42}"/>
          </ac:spMkLst>
        </pc:spChg>
        <pc:spChg chg="add mod">
          <ac:chgData name="Pedro Galvez Hernandez" userId="78f48674-0c43-431c-acbc-cb9e3ff47646" providerId="ADAL" clId="{E283C221-8591-4A76-9F1B-1E516F07DA9C}" dt="2022-02-12T17:18:38.242" v="2615"/>
          <ac:spMkLst>
            <pc:docMk/>
            <pc:sldMk cId="2135570144" sldId="341"/>
            <ac:spMk id="18" creationId="{7B5B33D5-B451-4650-AAD1-5EEA2653B5FF}"/>
          </ac:spMkLst>
        </pc:spChg>
        <pc:spChg chg="del">
          <ac:chgData name="Pedro Galvez Hernandez" userId="78f48674-0c43-431c-acbc-cb9e3ff47646" providerId="ADAL" clId="{E283C221-8591-4A76-9F1B-1E516F07DA9C}" dt="2022-02-12T16:28:07.194" v="775" actId="478"/>
          <ac:spMkLst>
            <pc:docMk/>
            <pc:sldMk cId="2135570144" sldId="341"/>
            <ac:spMk id="25" creationId="{7FA63973-FA5B-4585-BEAF-2F72DE174D2C}"/>
          </ac:spMkLst>
        </pc:spChg>
        <pc:picChg chg="add del mod">
          <ac:chgData name="Pedro Galvez Hernandez" userId="78f48674-0c43-431c-acbc-cb9e3ff47646" providerId="ADAL" clId="{E283C221-8591-4A76-9F1B-1E516F07DA9C}" dt="2022-02-12T16:55:15.364" v="842" actId="478"/>
          <ac:picMkLst>
            <pc:docMk/>
            <pc:sldMk cId="2135570144" sldId="341"/>
            <ac:picMk id="9" creationId="{B66B46A3-1110-4729-B2C1-B9D3FDEB83F3}"/>
          </ac:picMkLst>
        </pc:picChg>
        <pc:picChg chg="add mod">
          <ac:chgData name="Pedro Galvez Hernandez" userId="78f48674-0c43-431c-acbc-cb9e3ff47646" providerId="ADAL" clId="{E283C221-8591-4A76-9F1B-1E516F07DA9C}" dt="2022-02-12T16:56:39.363" v="1003" actId="1037"/>
          <ac:picMkLst>
            <pc:docMk/>
            <pc:sldMk cId="2135570144" sldId="341"/>
            <ac:picMk id="10" creationId="{EE184139-6C62-4854-B95B-DD91E167A29C}"/>
          </ac:picMkLst>
        </pc:picChg>
      </pc:sldChg>
      <pc:sldChg chg="add del">
        <pc:chgData name="Pedro Galvez Hernandez" userId="78f48674-0c43-431c-acbc-cb9e3ff47646" providerId="ADAL" clId="{E283C221-8591-4A76-9F1B-1E516F07DA9C}" dt="2022-02-12T16:27:34.257" v="672" actId="47"/>
        <pc:sldMkLst>
          <pc:docMk/>
          <pc:sldMk cId="3721299548" sldId="341"/>
        </pc:sldMkLst>
      </pc:sldChg>
      <pc:sldChg chg="addSp delSp modSp add mod modAnim">
        <pc:chgData name="Pedro Galvez Hernandez" userId="78f48674-0c43-431c-acbc-cb9e3ff47646" providerId="ADAL" clId="{E283C221-8591-4A76-9F1B-1E516F07DA9C}" dt="2022-02-15T14:14:39.204" v="2731"/>
        <pc:sldMkLst>
          <pc:docMk/>
          <pc:sldMk cId="2114309117" sldId="342"/>
        </pc:sldMkLst>
        <pc:spChg chg="add del mod">
          <ac:chgData name="Pedro Galvez Hernandez" userId="78f48674-0c43-431c-acbc-cb9e3ff47646" providerId="ADAL" clId="{E283C221-8591-4A76-9F1B-1E516F07DA9C}" dt="2022-02-12T17:03:38.767" v="1495" actId="478"/>
          <ac:spMkLst>
            <pc:docMk/>
            <pc:sldMk cId="2114309117" sldId="342"/>
            <ac:spMk id="2" creationId="{0E038B31-C5F6-4014-B7B4-AFF53ACA0625}"/>
          </ac:spMkLst>
        </pc:spChg>
        <pc:spChg chg="del">
          <ac:chgData name="Pedro Galvez Hernandez" userId="78f48674-0c43-431c-acbc-cb9e3ff47646" providerId="ADAL" clId="{E283C221-8591-4A76-9F1B-1E516F07DA9C}" dt="2022-02-12T16:59:13.476" v="1056" actId="478"/>
          <ac:spMkLst>
            <pc:docMk/>
            <pc:sldMk cId="2114309117" sldId="342"/>
            <ac:spMk id="3" creationId="{469D7902-772A-408D-A89C-9ECE35581C81}"/>
          </ac:spMkLst>
        </pc:spChg>
        <pc:spChg chg="del">
          <ac:chgData name="Pedro Galvez Hernandez" userId="78f48674-0c43-431c-acbc-cb9e3ff47646" providerId="ADAL" clId="{E283C221-8591-4A76-9F1B-1E516F07DA9C}" dt="2022-02-12T16:59:13.476" v="1056" actId="478"/>
          <ac:spMkLst>
            <pc:docMk/>
            <pc:sldMk cId="2114309117" sldId="342"/>
            <ac:spMk id="6" creationId="{94493C8C-93C3-40B7-B78F-4E920741F2C9}"/>
          </ac:spMkLst>
        </pc:spChg>
        <pc:spChg chg="mod">
          <ac:chgData name="Pedro Galvez Hernandez" userId="78f48674-0c43-431c-acbc-cb9e3ff47646" providerId="ADAL" clId="{E283C221-8591-4A76-9F1B-1E516F07DA9C}" dt="2022-02-12T17:09:49.403" v="2275" actId="1038"/>
          <ac:spMkLst>
            <pc:docMk/>
            <pc:sldMk cId="2114309117" sldId="342"/>
            <ac:spMk id="7" creationId="{72E1162E-F2AF-44A8-BD1F-9A4600D4E071}"/>
          </ac:spMkLst>
        </pc:spChg>
        <pc:spChg chg="del">
          <ac:chgData name="Pedro Galvez Hernandez" userId="78f48674-0c43-431c-acbc-cb9e3ff47646" providerId="ADAL" clId="{E283C221-8591-4A76-9F1B-1E516F07DA9C}" dt="2022-02-12T16:59:13.476" v="1056" actId="478"/>
          <ac:spMkLst>
            <pc:docMk/>
            <pc:sldMk cId="2114309117" sldId="342"/>
            <ac:spMk id="11" creationId="{6CC3984E-DCEA-4E0E-B664-806F7E12589C}"/>
          </ac:spMkLst>
        </pc:spChg>
        <pc:spChg chg="del">
          <ac:chgData name="Pedro Galvez Hernandez" userId="78f48674-0c43-431c-acbc-cb9e3ff47646" providerId="ADAL" clId="{E283C221-8591-4A76-9F1B-1E516F07DA9C}" dt="2022-02-12T16:59:13.476" v="1056" actId="478"/>
          <ac:spMkLst>
            <pc:docMk/>
            <pc:sldMk cId="2114309117" sldId="342"/>
            <ac:spMk id="12" creationId="{7D2FB9C9-B911-40A4-AE76-A32FFD59986F}"/>
          </ac:spMkLst>
        </pc:spChg>
        <pc:spChg chg="del">
          <ac:chgData name="Pedro Galvez Hernandez" userId="78f48674-0c43-431c-acbc-cb9e3ff47646" providerId="ADAL" clId="{E283C221-8591-4A76-9F1B-1E516F07DA9C}" dt="2022-02-12T16:59:13.476" v="1056" actId="478"/>
          <ac:spMkLst>
            <pc:docMk/>
            <pc:sldMk cId="2114309117" sldId="342"/>
            <ac:spMk id="13" creationId="{7E965D8B-DCF2-44C5-871A-757FFED8B66C}"/>
          </ac:spMkLst>
        </pc:spChg>
        <pc:spChg chg="del">
          <ac:chgData name="Pedro Galvez Hernandez" userId="78f48674-0c43-431c-acbc-cb9e3ff47646" providerId="ADAL" clId="{E283C221-8591-4A76-9F1B-1E516F07DA9C}" dt="2022-02-12T16:59:13.476" v="1056" actId="478"/>
          <ac:spMkLst>
            <pc:docMk/>
            <pc:sldMk cId="2114309117" sldId="342"/>
            <ac:spMk id="14" creationId="{70FF86BA-01CB-4A3D-B1A1-0D0ACFBF5709}"/>
          </ac:spMkLst>
        </pc:spChg>
        <pc:spChg chg="del">
          <ac:chgData name="Pedro Galvez Hernandez" userId="78f48674-0c43-431c-acbc-cb9e3ff47646" providerId="ADAL" clId="{E283C221-8591-4A76-9F1B-1E516F07DA9C}" dt="2022-02-12T16:59:13.476" v="1056" actId="478"/>
          <ac:spMkLst>
            <pc:docMk/>
            <pc:sldMk cId="2114309117" sldId="342"/>
            <ac:spMk id="15" creationId="{0E4917DD-AE10-4B07-B63E-C1069E7BD45E}"/>
          </ac:spMkLst>
        </pc:spChg>
        <pc:spChg chg="del">
          <ac:chgData name="Pedro Galvez Hernandez" userId="78f48674-0c43-431c-acbc-cb9e3ff47646" providerId="ADAL" clId="{E283C221-8591-4A76-9F1B-1E516F07DA9C}" dt="2022-02-12T16:59:13.476" v="1056" actId="478"/>
          <ac:spMkLst>
            <pc:docMk/>
            <pc:sldMk cId="2114309117" sldId="342"/>
            <ac:spMk id="16" creationId="{20B53627-D638-4E2B-8FAC-F7C248F33F42}"/>
          </ac:spMkLst>
        </pc:spChg>
        <pc:spChg chg="add del mod">
          <ac:chgData name="Pedro Galvez Hernandez" userId="78f48674-0c43-431c-acbc-cb9e3ff47646" providerId="ADAL" clId="{E283C221-8591-4A76-9F1B-1E516F07DA9C}" dt="2022-02-12T17:03:24.843" v="1488" actId="478"/>
          <ac:spMkLst>
            <pc:docMk/>
            <pc:sldMk cId="2114309117" sldId="342"/>
            <ac:spMk id="17" creationId="{F1109194-6530-4321-B04A-B398FDB119F0}"/>
          </ac:spMkLst>
        </pc:spChg>
        <pc:spChg chg="add mod">
          <ac:chgData name="Pedro Galvez Hernandez" userId="78f48674-0c43-431c-acbc-cb9e3ff47646" providerId="ADAL" clId="{E283C221-8591-4A76-9F1B-1E516F07DA9C}" dt="2022-02-12T17:09:49.403" v="2275" actId="1038"/>
          <ac:spMkLst>
            <pc:docMk/>
            <pc:sldMk cId="2114309117" sldId="342"/>
            <ac:spMk id="18" creationId="{52D42EB7-853C-4418-BFE6-7AA69A663F8A}"/>
          </ac:spMkLst>
        </pc:spChg>
        <pc:spChg chg="add mod">
          <ac:chgData name="Pedro Galvez Hernandez" userId="78f48674-0c43-431c-acbc-cb9e3ff47646" providerId="ADAL" clId="{E283C221-8591-4A76-9F1B-1E516F07DA9C}" dt="2022-02-12T17:09:49.403" v="2275" actId="1038"/>
          <ac:spMkLst>
            <pc:docMk/>
            <pc:sldMk cId="2114309117" sldId="342"/>
            <ac:spMk id="19" creationId="{04950A2F-0C7A-4BBE-9689-8FC3D4CB62D9}"/>
          </ac:spMkLst>
        </pc:spChg>
        <pc:spChg chg="add mod">
          <ac:chgData name="Pedro Galvez Hernandez" userId="78f48674-0c43-431c-acbc-cb9e3ff47646" providerId="ADAL" clId="{E283C221-8591-4A76-9F1B-1E516F07DA9C}" dt="2022-02-12T17:09:49.403" v="2275" actId="1038"/>
          <ac:spMkLst>
            <pc:docMk/>
            <pc:sldMk cId="2114309117" sldId="342"/>
            <ac:spMk id="21" creationId="{2CF0CF95-33A1-41CA-98F4-37DBEA3B31D8}"/>
          </ac:spMkLst>
        </pc:spChg>
        <pc:spChg chg="add mod">
          <ac:chgData name="Pedro Galvez Hernandez" userId="78f48674-0c43-431c-acbc-cb9e3ff47646" providerId="ADAL" clId="{E283C221-8591-4A76-9F1B-1E516F07DA9C}" dt="2022-02-12T17:18:42.187" v="2627" actId="1036"/>
          <ac:spMkLst>
            <pc:docMk/>
            <pc:sldMk cId="2114309117" sldId="342"/>
            <ac:spMk id="22" creationId="{6D550717-571B-4AC4-9529-1145ED3D2A5B}"/>
          </ac:spMkLst>
        </pc:spChg>
        <pc:picChg chg="del">
          <ac:chgData name="Pedro Galvez Hernandez" userId="78f48674-0c43-431c-acbc-cb9e3ff47646" providerId="ADAL" clId="{E283C221-8591-4A76-9F1B-1E516F07DA9C}" dt="2022-02-12T16:59:13.476" v="1056" actId="478"/>
          <ac:picMkLst>
            <pc:docMk/>
            <pc:sldMk cId="2114309117" sldId="342"/>
            <ac:picMk id="10" creationId="{EE184139-6C62-4854-B95B-DD91E167A29C}"/>
          </ac:picMkLst>
        </pc:picChg>
        <pc:picChg chg="add mod">
          <ac:chgData name="Pedro Galvez Hernandez" userId="78f48674-0c43-431c-acbc-cb9e3ff47646" providerId="ADAL" clId="{E283C221-8591-4A76-9F1B-1E516F07DA9C}" dt="2022-02-12T17:09:49.403" v="2275" actId="1038"/>
          <ac:picMkLst>
            <pc:docMk/>
            <pc:sldMk cId="2114309117" sldId="342"/>
            <ac:picMk id="20" creationId="{CB275F97-2DB5-4394-80DC-3BB377284591}"/>
          </ac:picMkLst>
        </pc:picChg>
      </pc:sldChg>
      <pc:sldChg chg="addSp delSp modSp add mod modAnim">
        <pc:chgData name="Pedro Galvez Hernandez" userId="78f48674-0c43-431c-acbc-cb9e3ff47646" providerId="ADAL" clId="{E283C221-8591-4A76-9F1B-1E516F07DA9C}" dt="2022-02-15T14:14:56.845" v="2735"/>
        <pc:sldMkLst>
          <pc:docMk/>
          <pc:sldMk cId="1171853276" sldId="343"/>
        </pc:sldMkLst>
        <pc:spChg chg="mod">
          <ac:chgData name="Pedro Galvez Hernandez" userId="78f48674-0c43-431c-acbc-cb9e3ff47646" providerId="ADAL" clId="{E283C221-8591-4A76-9F1B-1E516F07DA9C}" dt="2022-02-12T17:09:53.653" v="2280" actId="1038"/>
          <ac:spMkLst>
            <pc:docMk/>
            <pc:sldMk cId="1171853276" sldId="343"/>
            <ac:spMk id="7" creationId="{72E1162E-F2AF-44A8-BD1F-9A4600D4E071}"/>
          </ac:spMkLst>
        </pc:spChg>
        <pc:spChg chg="mod">
          <ac:chgData name="Pedro Galvez Hernandez" userId="78f48674-0c43-431c-acbc-cb9e3ff47646" providerId="ADAL" clId="{E283C221-8591-4A76-9F1B-1E516F07DA9C}" dt="2022-02-12T17:09:53.653" v="2280" actId="1038"/>
          <ac:spMkLst>
            <pc:docMk/>
            <pc:sldMk cId="1171853276" sldId="343"/>
            <ac:spMk id="18" creationId="{52D42EB7-853C-4418-BFE6-7AA69A663F8A}"/>
          </ac:spMkLst>
        </pc:spChg>
        <pc:spChg chg="add del mod">
          <ac:chgData name="Pedro Galvez Hernandez" userId="78f48674-0c43-431c-acbc-cb9e3ff47646" providerId="ADAL" clId="{E283C221-8591-4A76-9F1B-1E516F07DA9C}" dt="2022-02-12T17:09:58.312" v="2281" actId="1076"/>
          <ac:spMkLst>
            <pc:docMk/>
            <pc:sldMk cId="1171853276" sldId="343"/>
            <ac:spMk id="19" creationId="{04950A2F-0C7A-4BBE-9689-8FC3D4CB62D9}"/>
          </ac:spMkLst>
        </pc:spChg>
        <pc:spChg chg="add del">
          <ac:chgData name="Pedro Galvez Hernandez" userId="78f48674-0c43-431c-acbc-cb9e3ff47646" providerId="ADAL" clId="{E283C221-8591-4A76-9F1B-1E516F07DA9C}" dt="2022-02-12T17:05:52.263" v="1726" actId="478"/>
          <ac:spMkLst>
            <pc:docMk/>
            <pc:sldMk cId="1171853276" sldId="343"/>
            <ac:spMk id="21" creationId="{2CF0CF95-33A1-41CA-98F4-37DBEA3B31D8}"/>
          </ac:spMkLst>
        </pc:spChg>
        <pc:spChg chg="add mod">
          <ac:chgData name="Pedro Galvez Hernandez" userId="78f48674-0c43-431c-acbc-cb9e3ff47646" providerId="ADAL" clId="{E283C221-8591-4A76-9F1B-1E516F07DA9C}" dt="2022-02-12T17:15:47.922" v="2445" actId="1037"/>
          <ac:spMkLst>
            <pc:docMk/>
            <pc:sldMk cId="1171853276" sldId="343"/>
            <ac:spMk id="27" creationId="{0F73326A-5A0D-45D8-93ED-43094D906C3D}"/>
          </ac:spMkLst>
        </pc:spChg>
        <pc:spChg chg="add mod">
          <ac:chgData name="Pedro Galvez Hernandez" userId="78f48674-0c43-431c-acbc-cb9e3ff47646" providerId="ADAL" clId="{E283C221-8591-4A76-9F1B-1E516F07DA9C}" dt="2022-02-12T17:15:47.922" v="2445" actId="1037"/>
          <ac:spMkLst>
            <pc:docMk/>
            <pc:sldMk cId="1171853276" sldId="343"/>
            <ac:spMk id="28" creationId="{188ED86E-C57B-4642-9902-9239AA34C6EA}"/>
          </ac:spMkLst>
        </pc:spChg>
        <pc:spChg chg="add del mod">
          <ac:chgData name="Pedro Galvez Hernandez" userId="78f48674-0c43-431c-acbc-cb9e3ff47646" providerId="ADAL" clId="{E283C221-8591-4A76-9F1B-1E516F07DA9C}" dt="2022-02-12T17:15:42.176" v="2434" actId="478"/>
          <ac:spMkLst>
            <pc:docMk/>
            <pc:sldMk cId="1171853276" sldId="343"/>
            <ac:spMk id="29" creationId="{40681E55-8F8B-45D8-95EC-0F50DDFD19B5}"/>
          </ac:spMkLst>
        </pc:spChg>
        <pc:spChg chg="add mod">
          <ac:chgData name="Pedro Galvez Hernandez" userId="78f48674-0c43-431c-acbc-cb9e3ff47646" providerId="ADAL" clId="{E283C221-8591-4A76-9F1B-1E516F07DA9C}" dt="2022-02-12T17:17:06.244" v="2596" actId="313"/>
          <ac:spMkLst>
            <pc:docMk/>
            <pc:sldMk cId="1171853276" sldId="343"/>
            <ac:spMk id="30" creationId="{04A412AE-0232-43AB-B1E2-B6B325A46B31}"/>
          </ac:spMkLst>
        </pc:spChg>
        <pc:spChg chg="add mod">
          <ac:chgData name="Pedro Galvez Hernandez" userId="78f48674-0c43-431c-acbc-cb9e3ff47646" providerId="ADAL" clId="{E283C221-8591-4A76-9F1B-1E516F07DA9C}" dt="2022-02-12T17:17:01.795" v="2595" actId="14100"/>
          <ac:spMkLst>
            <pc:docMk/>
            <pc:sldMk cId="1171853276" sldId="343"/>
            <ac:spMk id="31" creationId="{0C3AB172-E37D-4316-89A2-6E2A9A8FE363}"/>
          </ac:spMkLst>
        </pc:spChg>
        <pc:spChg chg="add mod">
          <ac:chgData name="Pedro Galvez Hernandez" userId="78f48674-0c43-431c-acbc-cb9e3ff47646" providerId="ADAL" clId="{E283C221-8591-4A76-9F1B-1E516F07DA9C}" dt="2022-02-12T17:18:46.092" v="2638" actId="1036"/>
          <ac:spMkLst>
            <pc:docMk/>
            <pc:sldMk cId="1171853276" sldId="343"/>
            <ac:spMk id="32" creationId="{76226C75-FE64-4EF3-9852-44A060730480}"/>
          </ac:spMkLst>
        </pc:spChg>
        <pc:picChg chg="add mod">
          <ac:chgData name="Pedro Galvez Hernandez" userId="78f48674-0c43-431c-acbc-cb9e3ff47646" providerId="ADAL" clId="{E283C221-8591-4A76-9F1B-1E516F07DA9C}" dt="2022-02-12T17:15:47.922" v="2445" actId="1037"/>
          <ac:picMkLst>
            <pc:docMk/>
            <pc:sldMk cId="1171853276" sldId="343"/>
            <ac:picMk id="3" creationId="{11E00661-0374-4281-BAF9-FFD052BA5F49}"/>
          </ac:picMkLst>
        </pc:picChg>
        <pc:picChg chg="add mod">
          <ac:chgData name="Pedro Galvez Hernandez" userId="78f48674-0c43-431c-acbc-cb9e3ff47646" providerId="ADAL" clId="{E283C221-8591-4A76-9F1B-1E516F07DA9C}" dt="2022-02-12T17:15:47.922" v="2445" actId="1037"/>
          <ac:picMkLst>
            <pc:docMk/>
            <pc:sldMk cId="1171853276" sldId="343"/>
            <ac:picMk id="6" creationId="{D4CEA304-2B25-4AA8-BB5C-99F24B95E802}"/>
          </ac:picMkLst>
        </pc:picChg>
        <pc:picChg chg="add mod">
          <ac:chgData name="Pedro Galvez Hernandez" userId="78f48674-0c43-431c-acbc-cb9e3ff47646" providerId="ADAL" clId="{E283C221-8591-4A76-9F1B-1E516F07DA9C}" dt="2022-02-12T17:15:47.922" v="2445" actId="1037"/>
          <ac:picMkLst>
            <pc:docMk/>
            <pc:sldMk cId="1171853276" sldId="343"/>
            <ac:picMk id="10" creationId="{64B83199-A602-4A39-B83A-FAA2E36A0901}"/>
          </ac:picMkLst>
        </pc:picChg>
        <pc:picChg chg="add mod">
          <ac:chgData name="Pedro Galvez Hernandez" userId="78f48674-0c43-431c-acbc-cb9e3ff47646" providerId="ADAL" clId="{E283C221-8591-4A76-9F1B-1E516F07DA9C}" dt="2022-02-12T17:15:47.922" v="2445" actId="1037"/>
          <ac:picMkLst>
            <pc:docMk/>
            <pc:sldMk cId="1171853276" sldId="343"/>
            <ac:picMk id="12" creationId="{7741B63A-C8F5-4CF4-A94E-F110A629E80B}"/>
          </ac:picMkLst>
        </pc:picChg>
        <pc:picChg chg="add del mod">
          <ac:chgData name="Pedro Galvez Hernandez" userId="78f48674-0c43-431c-acbc-cb9e3ff47646" providerId="ADAL" clId="{E283C221-8591-4A76-9F1B-1E516F07DA9C}" dt="2022-02-12T17:13:31.622" v="2316" actId="478"/>
          <ac:picMkLst>
            <pc:docMk/>
            <pc:sldMk cId="1171853276" sldId="343"/>
            <ac:picMk id="14" creationId="{A2B02F88-D2FB-4C09-9EBD-73BF5A464522}"/>
          </ac:picMkLst>
        </pc:picChg>
        <pc:picChg chg="add del mod">
          <ac:chgData name="Pedro Galvez Hernandez" userId="78f48674-0c43-431c-acbc-cb9e3ff47646" providerId="ADAL" clId="{E283C221-8591-4A76-9F1B-1E516F07DA9C}" dt="2022-02-12T17:13:30.014" v="2315" actId="478"/>
          <ac:picMkLst>
            <pc:docMk/>
            <pc:sldMk cId="1171853276" sldId="343"/>
            <ac:picMk id="16" creationId="{337BF31C-3D1A-4381-BF47-1DFEF51BCB61}"/>
          </ac:picMkLst>
        </pc:picChg>
        <pc:picChg chg="add del">
          <ac:chgData name="Pedro Galvez Hernandez" userId="78f48674-0c43-431c-acbc-cb9e3ff47646" providerId="ADAL" clId="{E283C221-8591-4A76-9F1B-1E516F07DA9C}" dt="2022-02-12T17:05:57.444" v="1729" actId="478"/>
          <ac:picMkLst>
            <pc:docMk/>
            <pc:sldMk cId="1171853276" sldId="343"/>
            <ac:picMk id="20" creationId="{CB275F97-2DB5-4394-80DC-3BB377284591}"/>
          </ac:picMkLst>
        </pc:picChg>
        <pc:picChg chg="add mod">
          <ac:chgData name="Pedro Galvez Hernandez" userId="78f48674-0c43-431c-acbc-cb9e3ff47646" providerId="ADAL" clId="{E283C221-8591-4A76-9F1B-1E516F07DA9C}" dt="2022-02-12T17:15:47.922" v="2445" actId="1037"/>
          <ac:picMkLst>
            <pc:docMk/>
            <pc:sldMk cId="1171853276" sldId="343"/>
            <ac:picMk id="22" creationId="{903E721F-CF07-413E-8A03-B89E0752F8E6}"/>
          </ac:picMkLst>
        </pc:picChg>
        <pc:picChg chg="add mod">
          <ac:chgData name="Pedro Galvez Hernandez" userId="78f48674-0c43-431c-acbc-cb9e3ff47646" providerId="ADAL" clId="{E283C221-8591-4A76-9F1B-1E516F07DA9C}" dt="2022-02-12T17:15:47.922" v="2445" actId="1037"/>
          <ac:picMkLst>
            <pc:docMk/>
            <pc:sldMk cId="1171853276" sldId="343"/>
            <ac:picMk id="24" creationId="{02541B1F-F0C1-4C2B-8B84-DB488FDE502E}"/>
          </ac:picMkLst>
        </pc:picChg>
        <pc:picChg chg="add mod">
          <ac:chgData name="Pedro Galvez Hernandez" userId="78f48674-0c43-431c-acbc-cb9e3ff47646" providerId="ADAL" clId="{E283C221-8591-4A76-9F1B-1E516F07DA9C}" dt="2022-02-12T17:16:57.592" v="2593" actId="1038"/>
          <ac:picMkLst>
            <pc:docMk/>
            <pc:sldMk cId="1171853276" sldId="343"/>
            <ac:picMk id="26" creationId="{EB13821C-35A0-48D4-8CCC-5E7BEA7F963D}"/>
          </ac:picMkLst>
        </pc:picChg>
      </pc:sldChg>
      <pc:sldChg chg="addSp modSp add del mod">
        <pc:chgData name="Pedro Galvez Hernandez" userId="78f48674-0c43-431c-acbc-cb9e3ff47646" providerId="ADAL" clId="{E283C221-8591-4A76-9F1B-1E516F07DA9C}" dt="2022-02-15T14:15:02.286" v="2736" actId="47"/>
        <pc:sldMkLst>
          <pc:docMk/>
          <pc:sldMk cId="2401929861" sldId="344"/>
        </pc:sldMkLst>
        <pc:spChg chg="add mod">
          <ac:chgData name="Pedro Galvez Hernandez" userId="78f48674-0c43-431c-acbc-cb9e3ff47646" providerId="ADAL" clId="{E283C221-8591-4A76-9F1B-1E516F07DA9C}" dt="2022-02-12T17:18:48.803" v="2645" actId="1036"/>
          <ac:spMkLst>
            <pc:docMk/>
            <pc:sldMk cId="2401929861" sldId="344"/>
            <ac:spMk id="20" creationId="{48E5A875-2355-4B09-BCB7-4E60543B77FC}"/>
          </ac:spMkLst>
        </pc:spChg>
      </pc:sldChg>
      <pc:sldChg chg="addSp delSp modSp add mod">
        <pc:chgData name="Pedro Galvez Hernandez" userId="78f48674-0c43-431c-acbc-cb9e3ff47646" providerId="ADAL" clId="{E283C221-8591-4A76-9F1B-1E516F07DA9C}" dt="2022-02-12T17:17:45.567" v="2601"/>
        <pc:sldMkLst>
          <pc:docMk/>
          <pc:sldMk cId="2760750348" sldId="345"/>
        </pc:sldMkLst>
        <pc:spChg chg="add del mod">
          <ac:chgData name="Pedro Galvez Hernandez" userId="78f48674-0c43-431c-acbc-cb9e3ff47646" providerId="ADAL" clId="{E283C221-8591-4A76-9F1B-1E516F07DA9C}" dt="2022-02-12T17:17:45.362" v="2600" actId="478"/>
          <ac:spMkLst>
            <pc:docMk/>
            <pc:sldMk cId="2760750348" sldId="345"/>
            <ac:spMk id="4" creationId="{B1952351-7F81-49BA-8DA2-02CDFDE57A57}"/>
          </ac:spMkLst>
        </pc:spChg>
        <pc:spChg chg="add mod">
          <ac:chgData name="Pedro Galvez Hernandez" userId="78f48674-0c43-431c-acbc-cb9e3ff47646" providerId="ADAL" clId="{E283C221-8591-4A76-9F1B-1E516F07DA9C}" dt="2022-02-12T17:17:45.567" v="2601"/>
          <ac:spMkLst>
            <pc:docMk/>
            <pc:sldMk cId="2760750348" sldId="345"/>
            <ac:spMk id="8" creationId="{FEDAE8BA-1DF5-43E6-A1BA-071B6D9F717F}"/>
          </ac:spMkLst>
        </pc:spChg>
        <pc:spChg chg="del">
          <ac:chgData name="Pedro Galvez Hernandez" userId="78f48674-0c43-431c-acbc-cb9e3ff47646" providerId="ADAL" clId="{E283C221-8591-4A76-9F1B-1E516F07DA9C}" dt="2022-02-12T17:17:39.732" v="2599" actId="478"/>
          <ac:spMkLst>
            <pc:docMk/>
            <pc:sldMk cId="2760750348" sldId="345"/>
            <ac:spMk id="29" creationId="{16E13BAA-7D10-47A7-9081-CD11507DB1E4}"/>
          </ac:spMkLst>
        </pc:spChg>
      </pc:sldChg>
      <pc:sldChg chg="addSp delSp modSp add mod ord">
        <pc:chgData name="Pedro Galvez Hernandez" userId="78f48674-0c43-431c-acbc-cb9e3ff47646" providerId="ADAL" clId="{E283C221-8591-4A76-9F1B-1E516F07DA9C}" dt="2022-02-12T17:20:32.787" v="2667" actId="1076"/>
        <pc:sldMkLst>
          <pc:docMk/>
          <pc:sldMk cId="1771121216" sldId="346"/>
        </pc:sldMkLst>
        <pc:spChg chg="del">
          <ac:chgData name="Pedro Galvez Hernandez" userId="78f48674-0c43-431c-acbc-cb9e3ff47646" providerId="ADAL" clId="{E283C221-8591-4A76-9F1B-1E516F07DA9C}" dt="2022-02-12T17:19:05.006" v="2649" actId="478"/>
          <ac:spMkLst>
            <pc:docMk/>
            <pc:sldMk cId="1771121216" sldId="346"/>
            <ac:spMk id="7" creationId="{72E1162E-F2AF-44A8-BD1F-9A4600D4E071}"/>
          </ac:spMkLst>
        </pc:spChg>
        <pc:spChg chg="mod">
          <ac:chgData name="Pedro Galvez Hernandez" userId="78f48674-0c43-431c-acbc-cb9e3ff47646" providerId="ADAL" clId="{E283C221-8591-4A76-9F1B-1E516F07DA9C}" dt="2022-02-12T17:19:17.177" v="2661" actId="20577"/>
          <ac:spMkLst>
            <pc:docMk/>
            <pc:sldMk cId="1771121216" sldId="346"/>
            <ac:spMk id="8" creationId="{FA6A142B-4A5D-4FC0-A601-65C56DC97D3C}"/>
          </ac:spMkLst>
        </pc:spChg>
        <pc:spChg chg="del">
          <ac:chgData name="Pedro Galvez Hernandez" userId="78f48674-0c43-431c-acbc-cb9e3ff47646" providerId="ADAL" clId="{E283C221-8591-4A76-9F1B-1E516F07DA9C}" dt="2022-02-12T17:19:05.006" v="2649" actId="478"/>
          <ac:spMkLst>
            <pc:docMk/>
            <pc:sldMk cId="1771121216" sldId="346"/>
            <ac:spMk id="18" creationId="{52D42EB7-853C-4418-BFE6-7AA69A663F8A}"/>
          </ac:spMkLst>
        </pc:spChg>
        <pc:spChg chg="del">
          <ac:chgData name="Pedro Galvez Hernandez" userId="78f48674-0c43-431c-acbc-cb9e3ff47646" providerId="ADAL" clId="{E283C221-8591-4A76-9F1B-1E516F07DA9C}" dt="2022-02-12T17:19:05.006" v="2649" actId="478"/>
          <ac:spMkLst>
            <pc:docMk/>
            <pc:sldMk cId="1771121216" sldId="346"/>
            <ac:spMk id="19" creationId="{04950A2F-0C7A-4BBE-9689-8FC3D4CB62D9}"/>
          </ac:spMkLst>
        </pc:spChg>
        <pc:spChg chg="del">
          <ac:chgData name="Pedro Galvez Hernandez" userId="78f48674-0c43-431c-acbc-cb9e3ff47646" providerId="ADAL" clId="{E283C221-8591-4A76-9F1B-1E516F07DA9C}" dt="2022-02-12T17:19:05.006" v="2649" actId="478"/>
          <ac:spMkLst>
            <pc:docMk/>
            <pc:sldMk cId="1771121216" sldId="346"/>
            <ac:spMk id="27" creationId="{0F73326A-5A0D-45D8-93ED-43094D906C3D}"/>
          </ac:spMkLst>
        </pc:spChg>
        <pc:spChg chg="del">
          <ac:chgData name="Pedro Galvez Hernandez" userId="78f48674-0c43-431c-acbc-cb9e3ff47646" providerId="ADAL" clId="{E283C221-8591-4A76-9F1B-1E516F07DA9C}" dt="2022-02-12T17:19:05.006" v="2649" actId="478"/>
          <ac:spMkLst>
            <pc:docMk/>
            <pc:sldMk cId="1771121216" sldId="346"/>
            <ac:spMk id="28" creationId="{188ED86E-C57B-4642-9902-9239AA34C6EA}"/>
          </ac:spMkLst>
        </pc:spChg>
        <pc:spChg chg="del">
          <ac:chgData name="Pedro Galvez Hernandez" userId="78f48674-0c43-431c-acbc-cb9e3ff47646" providerId="ADAL" clId="{E283C221-8591-4A76-9F1B-1E516F07DA9C}" dt="2022-02-12T17:19:05.006" v="2649" actId="478"/>
          <ac:spMkLst>
            <pc:docMk/>
            <pc:sldMk cId="1771121216" sldId="346"/>
            <ac:spMk id="30" creationId="{04A412AE-0232-43AB-B1E2-B6B325A46B31}"/>
          </ac:spMkLst>
        </pc:spChg>
        <pc:spChg chg="del">
          <ac:chgData name="Pedro Galvez Hernandez" userId="78f48674-0c43-431c-acbc-cb9e3ff47646" providerId="ADAL" clId="{E283C221-8591-4A76-9F1B-1E516F07DA9C}" dt="2022-02-12T17:19:05.006" v="2649" actId="478"/>
          <ac:spMkLst>
            <pc:docMk/>
            <pc:sldMk cId="1771121216" sldId="346"/>
            <ac:spMk id="31" creationId="{0C3AB172-E37D-4316-89A2-6E2A9A8FE363}"/>
          </ac:spMkLst>
        </pc:spChg>
        <pc:picChg chg="del">
          <ac:chgData name="Pedro Galvez Hernandez" userId="78f48674-0c43-431c-acbc-cb9e3ff47646" providerId="ADAL" clId="{E283C221-8591-4A76-9F1B-1E516F07DA9C}" dt="2022-02-12T17:19:05.006" v="2649" actId="478"/>
          <ac:picMkLst>
            <pc:docMk/>
            <pc:sldMk cId="1771121216" sldId="346"/>
            <ac:picMk id="3" creationId="{11E00661-0374-4281-BAF9-FFD052BA5F49}"/>
          </ac:picMkLst>
        </pc:picChg>
        <pc:picChg chg="del">
          <ac:chgData name="Pedro Galvez Hernandez" userId="78f48674-0c43-431c-acbc-cb9e3ff47646" providerId="ADAL" clId="{E283C221-8591-4A76-9F1B-1E516F07DA9C}" dt="2022-02-12T17:19:05.006" v="2649" actId="478"/>
          <ac:picMkLst>
            <pc:docMk/>
            <pc:sldMk cId="1771121216" sldId="346"/>
            <ac:picMk id="6" creationId="{D4CEA304-2B25-4AA8-BB5C-99F24B95E802}"/>
          </ac:picMkLst>
        </pc:picChg>
        <pc:picChg chg="del">
          <ac:chgData name="Pedro Galvez Hernandez" userId="78f48674-0c43-431c-acbc-cb9e3ff47646" providerId="ADAL" clId="{E283C221-8591-4A76-9F1B-1E516F07DA9C}" dt="2022-02-12T17:19:05.006" v="2649" actId="478"/>
          <ac:picMkLst>
            <pc:docMk/>
            <pc:sldMk cId="1771121216" sldId="346"/>
            <ac:picMk id="10" creationId="{64B83199-A602-4A39-B83A-FAA2E36A0901}"/>
          </ac:picMkLst>
        </pc:picChg>
        <pc:picChg chg="del">
          <ac:chgData name="Pedro Galvez Hernandez" userId="78f48674-0c43-431c-acbc-cb9e3ff47646" providerId="ADAL" clId="{E283C221-8591-4A76-9F1B-1E516F07DA9C}" dt="2022-02-12T17:19:05.006" v="2649" actId="478"/>
          <ac:picMkLst>
            <pc:docMk/>
            <pc:sldMk cId="1771121216" sldId="346"/>
            <ac:picMk id="12" creationId="{7741B63A-C8F5-4CF4-A94E-F110A629E80B}"/>
          </ac:picMkLst>
        </pc:picChg>
        <pc:picChg chg="add mod">
          <ac:chgData name="Pedro Galvez Hernandez" userId="78f48674-0c43-431c-acbc-cb9e3ff47646" providerId="ADAL" clId="{E283C221-8591-4A76-9F1B-1E516F07DA9C}" dt="2022-02-12T17:20:32.787" v="2667" actId="1076"/>
          <ac:picMkLst>
            <pc:docMk/>
            <pc:sldMk cId="1771121216" sldId="346"/>
            <ac:picMk id="21" creationId="{7D5CE56D-09C4-4102-A28B-274880B3B079}"/>
          </ac:picMkLst>
        </pc:picChg>
        <pc:picChg chg="del">
          <ac:chgData name="Pedro Galvez Hernandez" userId="78f48674-0c43-431c-acbc-cb9e3ff47646" providerId="ADAL" clId="{E283C221-8591-4A76-9F1B-1E516F07DA9C}" dt="2022-02-12T17:19:05.006" v="2649" actId="478"/>
          <ac:picMkLst>
            <pc:docMk/>
            <pc:sldMk cId="1771121216" sldId="346"/>
            <ac:picMk id="22" creationId="{903E721F-CF07-413E-8A03-B89E0752F8E6}"/>
          </ac:picMkLst>
        </pc:picChg>
        <pc:picChg chg="del">
          <ac:chgData name="Pedro Galvez Hernandez" userId="78f48674-0c43-431c-acbc-cb9e3ff47646" providerId="ADAL" clId="{E283C221-8591-4A76-9F1B-1E516F07DA9C}" dt="2022-02-12T17:19:05.006" v="2649" actId="478"/>
          <ac:picMkLst>
            <pc:docMk/>
            <pc:sldMk cId="1771121216" sldId="346"/>
            <ac:picMk id="24" creationId="{02541B1F-F0C1-4C2B-8B84-DB488FDE502E}"/>
          </ac:picMkLst>
        </pc:picChg>
        <pc:picChg chg="del">
          <ac:chgData name="Pedro Galvez Hernandez" userId="78f48674-0c43-431c-acbc-cb9e3ff47646" providerId="ADAL" clId="{E283C221-8591-4A76-9F1B-1E516F07DA9C}" dt="2022-02-12T17:19:05.006" v="2649" actId="478"/>
          <ac:picMkLst>
            <pc:docMk/>
            <pc:sldMk cId="1771121216" sldId="346"/>
            <ac:picMk id="26" creationId="{EB13821C-35A0-48D4-8CCC-5E7BEA7F963D}"/>
          </ac:picMkLst>
        </pc:picChg>
      </pc:sldChg>
      <pc:sldChg chg="addSp delSp modSp add mod">
        <pc:chgData name="Pedro Galvez Hernandez" userId="78f48674-0c43-431c-acbc-cb9e3ff47646" providerId="ADAL" clId="{E283C221-8591-4A76-9F1B-1E516F07DA9C}" dt="2022-02-12T17:21:20.377" v="2686" actId="1037"/>
        <pc:sldMkLst>
          <pc:docMk/>
          <pc:sldMk cId="2446676565" sldId="347"/>
        </pc:sldMkLst>
        <pc:spChg chg="add del mod">
          <ac:chgData name="Pedro Galvez Hernandez" userId="78f48674-0c43-431c-acbc-cb9e3ff47646" providerId="ADAL" clId="{E283C221-8591-4A76-9F1B-1E516F07DA9C}" dt="2022-02-12T17:20:49.437" v="2671" actId="478"/>
          <ac:spMkLst>
            <pc:docMk/>
            <pc:sldMk cId="2446676565" sldId="347"/>
            <ac:spMk id="3" creationId="{E16F884C-09A9-409C-9EA3-9459547EA63F}"/>
          </ac:spMkLst>
        </pc:spChg>
        <pc:spChg chg="del">
          <ac:chgData name="Pedro Galvez Hernandez" userId="78f48674-0c43-431c-acbc-cb9e3ff47646" providerId="ADAL" clId="{E283C221-8591-4A76-9F1B-1E516F07DA9C}" dt="2022-02-12T17:20:48.243" v="2669" actId="478"/>
          <ac:spMkLst>
            <pc:docMk/>
            <pc:sldMk cId="2446676565" sldId="347"/>
            <ac:spMk id="8" creationId="{FA6A142B-4A5D-4FC0-A601-65C56DC97D3C}"/>
          </ac:spMkLst>
        </pc:spChg>
        <pc:spChg chg="add mod">
          <ac:chgData name="Pedro Galvez Hernandez" userId="78f48674-0c43-431c-acbc-cb9e3ff47646" providerId="ADAL" clId="{E283C221-8591-4A76-9F1B-1E516F07DA9C}" dt="2022-02-12T17:21:20.377" v="2686" actId="1037"/>
          <ac:spMkLst>
            <pc:docMk/>
            <pc:sldMk cId="2446676565" sldId="347"/>
            <ac:spMk id="9" creationId="{99465CCC-28AD-4116-9666-505998BC9A3D}"/>
          </ac:spMkLst>
        </pc:spChg>
        <pc:picChg chg="del">
          <ac:chgData name="Pedro Galvez Hernandez" userId="78f48674-0c43-431c-acbc-cb9e3ff47646" providerId="ADAL" clId="{E283C221-8591-4A76-9F1B-1E516F07DA9C}" dt="2022-02-12T17:20:50.942" v="2672" actId="478"/>
          <ac:picMkLst>
            <pc:docMk/>
            <pc:sldMk cId="2446676565" sldId="347"/>
            <ac:picMk id="21" creationId="{7D5CE56D-09C4-4102-A28B-274880B3B079}"/>
          </ac:picMkLst>
        </pc:picChg>
      </pc:sldChg>
      <pc:sldChg chg="addSp delSp modSp add mod">
        <pc:chgData name="Pedro Galvez Hernandez" userId="78f48674-0c43-431c-acbc-cb9e3ff47646" providerId="ADAL" clId="{E283C221-8591-4A76-9F1B-1E516F07DA9C}" dt="2022-02-16T09:38:07.733" v="2834" actId="20577"/>
        <pc:sldMkLst>
          <pc:docMk/>
          <pc:sldMk cId="4135340845" sldId="348"/>
        </pc:sldMkLst>
        <pc:spChg chg="mod">
          <ac:chgData name="Pedro Galvez Hernandez" userId="78f48674-0c43-431c-acbc-cb9e3ff47646" providerId="ADAL" clId="{E283C221-8591-4A76-9F1B-1E516F07DA9C}" dt="2022-02-16T09:15:33.984" v="2742"/>
          <ac:spMkLst>
            <pc:docMk/>
            <pc:sldMk cId="4135340845" sldId="348"/>
            <ac:spMk id="2" creationId="{C3F985FD-AD99-41F6-930F-61CCC55EEB17}"/>
          </ac:spMkLst>
        </pc:spChg>
        <pc:spChg chg="mod">
          <ac:chgData name="Pedro Galvez Hernandez" userId="78f48674-0c43-431c-acbc-cb9e3ff47646" providerId="ADAL" clId="{E283C221-8591-4A76-9F1B-1E516F07DA9C}" dt="2022-02-16T09:16:52.795" v="2800" actId="14100"/>
          <ac:spMkLst>
            <pc:docMk/>
            <pc:sldMk cId="4135340845" sldId="348"/>
            <ac:spMk id="3" creationId="{FC6F5E3C-08CC-4333-90CF-DAE5B45A6CBB}"/>
          </ac:spMkLst>
        </pc:spChg>
        <pc:spChg chg="add mod">
          <ac:chgData name="Pedro Galvez Hernandez" userId="78f48674-0c43-431c-acbc-cb9e3ff47646" providerId="ADAL" clId="{E283C221-8591-4A76-9F1B-1E516F07DA9C}" dt="2022-02-16T09:17:27.972" v="2813" actId="122"/>
          <ac:spMkLst>
            <pc:docMk/>
            <pc:sldMk cId="4135340845" sldId="348"/>
            <ac:spMk id="7" creationId="{11CBC8E3-E168-4409-B990-92051EDEB19B}"/>
          </ac:spMkLst>
        </pc:spChg>
        <pc:spChg chg="add mod">
          <ac:chgData name="Pedro Galvez Hernandez" userId="78f48674-0c43-431c-acbc-cb9e3ff47646" providerId="ADAL" clId="{E283C221-8591-4A76-9F1B-1E516F07DA9C}" dt="2022-02-16T09:18:44.247" v="2831" actId="207"/>
          <ac:spMkLst>
            <pc:docMk/>
            <pc:sldMk cId="4135340845" sldId="348"/>
            <ac:spMk id="10" creationId="{5822624D-F024-4040-B999-90DFF6FC291D}"/>
          </ac:spMkLst>
        </pc:spChg>
        <pc:spChg chg="add del">
          <ac:chgData name="Pedro Galvez Hernandez" userId="78f48674-0c43-431c-acbc-cb9e3ff47646" providerId="ADAL" clId="{E283C221-8591-4A76-9F1B-1E516F07DA9C}" dt="2022-02-16T09:18:19.841" v="2829" actId="478"/>
          <ac:spMkLst>
            <pc:docMk/>
            <pc:sldMk cId="4135340845" sldId="348"/>
            <ac:spMk id="12" creationId="{C8426329-051A-486D-8E41-249A96986641}"/>
          </ac:spMkLst>
        </pc:spChg>
        <pc:spChg chg="mod">
          <ac:chgData name="Pedro Galvez Hernandez" userId="78f48674-0c43-431c-acbc-cb9e3ff47646" providerId="ADAL" clId="{E283C221-8591-4A76-9F1B-1E516F07DA9C}" dt="2022-02-16T09:38:07.733" v="2834" actId="20577"/>
          <ac:spMkLst>
            <pc:docMk/>
            <pc:sldMk cId="4135340845" sldId="348"/>
            <ac:spMk id="14" creationId="{EE4D7787-7968-41A8-9FCC-807F428F7E5F}"/>
          </ac:spMkLst>
        </pc:spChg>
        <pc:spChg chg="mod">
          <ac:chgData name="Pedro Galvez Hernandez" userId="78f48674-0c43-431c-acbc-cb9e3ff47646" providerId="ADAL" clId="{E283C221-8591-4A76-9F1B-1E516F07DA9C}" dt="2022-02-16T09:16:48.893" v="2799" actId="1035"/>
          <ac:spMkLst>
            <pc:docMk/>
            <pc:sldMk cId="4135340845" sldId="348"/>
            <ac:spMk id="33" creationId="{F3899F48-0C28-4DDC-A5E1-7570B5EAC220}"/>
          </ac:spMkLst>
        </pc:spChg>
        <pc:spChg chg="mod">
          <ac:chgData name="Pedro Galvez Hernandez" userId="78f48674-0c43-431c-acbc-cb9e3ff47646" providerId="ADAL" clId="{E283C221-8591-4A76-9F1B-1E516F07DA9C}" dt="2022-02-16T09:16:48.893" v="2799" actId="1035"/>
          <ac:spMkLst>
            <pc:docMk/>
            <pc:sldMk cId="4135340845" sldId="348"/>
            <ac:spMk id="34" creationId="{2FF5A849-1120-4641-B827-2D375769B3E3}"/>
          </ac:spMkLst>
        </pc:spChg>
        <pc:spChg chg="mod">
          <ac:chgData name="Pedro Galvez Hernandez" userId="78f48674-0c43-431c-acbc-cb9e3ff47646" providerId="ADAL" clId="{E283C221-8591-4A76-9F1B-1E516F07DA9C}" dt="2022-02-16T09:16:48.893" v="2799" actId="1035"/>
          <ac:spMkLst>
            <pc:docMk/>
            <pc:sldMk cId="4135340845" sldId="348"/>
            <ac:spMk id="35" creationId="{8808EBBD-E1F3-4411-A48C-BECC3686BE6A}"/>
          </ac:spMkLst>
        </pc:spChg>
        <pc:spChg chg="mod">
          <ac:chgData name="Pedro Galvez Hernandez" userId="78f48674-0c43-431c-acbc-cb9e3ff47646" providerId="ADAL" clId="{E283C221-8591-4A76-9F1B-1E516F07DA9C}" dt="2022-02-16T09:16:48.893" v="2799" actId="1035"/>
          <ac:spMkLst>
            <pc:docMk/>
            <pc:sldMk cId="4135340845" sldId="348"/>
            <ac:spMk id="36" creationId="{B07A17F1-E8BA-4A1E-8CE4-6D061E4ADAF2}"/>
          </ac:spMkLst>
        </pc:spChg>
        <pc:spChg chg="mod">
          <ac:chgData name="Pedro Galvez Hernandez" userId="78f48674-0c43-431c-acbc-cb9e3ff47646" providerId="ADAL" clId="{E283C221-8591-4A76-9F1B-1E516F07DA9C}" dt="2022-02-16T09:16:48.893" v="2799" actId="1035"/>
          <ac:spMkLst>
            <pc:docMk/>
            <pc:sldMk cId="4135340845" sldId="348"/>
            <ac:spMk id="37" creationId="{628A743E-FAFA-41D9-9950-5E15E4961B31}"/>
          </ac:spMkLst>
        </pc:spChg>
        <pc:spChg chg="mod">
          <ac:chgData name="Pedro Galvez Hernandez" userId="78f48674-0c43-431c-acbc-cb9e3ff47646" providerId="ADAL" clId="{E283C221-8591-4A76-9F1B-1E516F07DA9C}" dt="2022-02-16T09:16:48.893" v="2799" actId="1035"/>
          <ac:spMkLst>
            <pc:docMk/>
            <pc:sldMk cId="4135340845" sldId="348"/>
            <ac:spMk id="38" creationId="{0D44635A-DFC0-4B29-A411-726731D37BB3}"/>
          </ac:spMkLst>
        </pc:spChg>
        <pc:spChg chg="add mod">
          <ac:chgData name="Pedro Galvez Hernandez" userId="78f48674-0c43-431c-acbc-cb9e3ff47646" providerId="ADAL" clId="{E283C221-8591-4A76-9F1B-1E516F07DA9C}" dt="2022-02-16T09:17:27.972" v="2813" actId="122"/>
          <ac:spMkLst>
            <pc:docMk/>
            <pc:sldMk cId="4135340845" sldId="348"/>
            <ac:spMk id="47" creationId="{0819AAFF-4466-48B5-8A6F-4230819E7C41}"/>
          </ac:spMkLst>
        </pc:spChg>
        <pc:spChg chg="add mod">
          <ac:chgData name="Pedro Galvez Hernandez" userId="78f48674-0c43-431c-acbc-cb9e3ff47646" providerId="ADAL" clId="{E283C221-8591-4A76-9F1B-1E516F07DA9C}" dt="2022-02-16T09:18:44.247" v="2831" actId="207"/>
          <ac:spMkLst>
            <pc:docMk/>
            <pc:sldMk cId="4135340845" sldId="348"/>
            <ac:spMk id="49" creationId="{95F0ABAE-820D-4904-A01A-0C8C1555A95A}"/>
          </ac:spMkLst>
        </pc:spChg>
        <pc:spChg chg="add del mod">
          <ac:chgData name="Pedro Galvez Hernandez" userId="78f48674-0c43-431c-acbc-cb9e3ff47646" providerId="ADAL" clId="{E283C221-8591-4A76-9F1B-1E516F07DA9C}" dt="2022-02-16T09:17:59.055" v="2823" actId="478"/>
          <ac:spMkLst>
            <pc:docMk/>
            <pc:sldMk cId="4135340845" sldId="348"/>
            <ac:spMk id="50" creationId="{B6A989F9-B52F-437F-BADA-24A917A5A244}"/>
          </ac:spMkLst>
        </pc:spChg>
        <pc:spChg chg="add mod">
          <ac:chgData name="Pedro Galvez Hernandez" userId="78f48674-0c43-431c-acbc-cb9e3ff47646" providerId="ADAL" clId="{E283C221-8591-4A76-9F1B-1E516F07DA9C}" dt="2022-02-16T09:18:44.247" v="2831" actId="207"/>
          <ac:spMkLst>
            <pc:docMk/>
            <pc:sldMk cId="4135340845" sldId="348"/>
            <ac:spMk id="52" creationId="{DC9DD18D-FAAA-4104-A69A-C3FA8FB8AC2A}"/>
          </ac:spMkLst>
        </pc:spChg>
        <pc:spChg chg="add mod">
          <ac:chgData name="Pedro Galvez Hernandez" userId="78f48674-0c43-431c-acbc-cb9e3ff47646" providerId="ADAL" clId="{E283C221-8591-4A76-9F1B-1E516F07DA9C}" dt="2022-02-16T09:18:44.247" v="2831" actId="207"/>
          <ac:spMkLst>
            <pc:docMk/>
            <pc:sldMk cId="4135340845" sldId="348"/>
            <ac:spMk id="53" creationId="{EB1A56B9-F5D8-437D-8BA0-E18979D079AD}"/>
          </ac:spMkLst>
        </pc:spChg>
        <pc:spChg chg="mod">
          <ac:chgData name="Pedro Galvez Hernandez" userId="78f48674-0c43-431c-acbc-cb9e3ff47646" providerId="ADAL" clId="{E283C221-8591-4A76-9F1B-1E516F07DA9C}" dt="2022-02-16T09:16:48.893" v="2799" actId="1035"/>
          <ac:spMkLst>
            <pc:docMk/>
            <pc:sldMk cId="4135340845" sldId="348"/>
            <ac:spMk id="76" creationId="{97E1792E-197A-4611-907F-91B6B8F92B35}"/>
          </ac:spMkLst>
        </pc:spChg>
        <pc:spChg chg="mod">
          <ac:chgData name="Pedro Galvez Hernandez" userId="78f48674-0c43-431c-acbc-cb9e3ff47646" providerId="ADAL" clId="{E283C221-8591-4A76-9F1B-1E516F07DA9C}" dt="2022-02-16T09:16:48.893" v="2799" actId="1035"/>
          <ac:spMkLst>
            <pc:docMk/>
            <pc:sldMk cId="4135340845" sldId="348"/>
            <ac:spMk id="77" creationId="{D4F73806-6364-4374-BA3E-CBF28833F075}"/>
          </ac:spMkLst>
        </pc:spChg>
        <pc:spChg chg="mod">
          <ac:chgData name="Pedro Galvez Hernandez" userId="78f48674-0c43-431c-acbc-cb9e3ff47646" providerId="ADAL" clId="{E283C221-8591-4A76-9F1B-1E516F07DA9C}" dt="2022-02-16T09:16:48.893" v="2799" actId="1035"/>
          <ac:spMkLst>
            <pc:docMk/>
            <pc:sldMk cId="4135340845" sldId="348"/>
            <ac:spMk id="78" creationId="{3869A7B2-153F-4AA0-83C4-B58A86B39FB6}"/>
          </ac:spMkLst>
        </pc:spChg>
        <pc:spChg chg="mod">
          <ac:chgData name="Pedro Galvez Hernandez" userId="78f48674-0c43-431c-acbc-cb9e3ff47646" providerId="ADAL" clId="{E283C221-8591-4A76-9F1B-1E516F07DA9C}" dt="2022-02-16T09:16:48.893" v="2799" actId="1035"/>
          <ac:spMkLst>
            <pc:docMk/>
            <pc:sldMk cId="4135340845" sldId="348"/>
            <ac:spMk id="91" creationId="{E272EF23-E8B6-4437-8F60-7FA18231CF23}"/>
          </ac:spMkLst>
        </pc:spChg>
        <pc:spChg chg="mod">
          <ac:chgData name="Pedro Galvez Hernandez" userId="78f48674-0c43-431c-acbc-cb9e3ff47646" providerId="ADAL" clId="{E283C221-8591-4A76-9F1B-1E516F07DA9C}" dt="2022-02-16T09:16:48.893" v="2799" actId="1035"/>
          <ac:spMkLst>
            <pc:docMk/>
            <pc:sldMk cId="4135340845" sldId="348"/>
            <ac:spMk id="92" creationId="{4D9EB0D8-BA54-4E9B-A9E5-2B4546AEC48C}"/>
          </ac:spMkLst>
        </pc:sp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9" creationId="{C553821A-B1AA-4DF2-878B-BCF06C206808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11" creationId="{07CE396B-4168-46C9-B900-B765DB80B774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13" creationId="{5436A2CA-2AE2-49B5-B2FB-78FFEA447C11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16" creationId="{82A992C4-BD46-4238-AFF2-A150831B7679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18" creationId="{9814D90E-6059-4256-B7C3-C9C092B77F8B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20" creationId="{0D3D38AC-E5E9-449F-9BA4-0ADEF40E6EF7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25" creationId="{4ADE5FC5-5457-45BC-A1D3-0AD6EECEEF58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27" creationId="{33FC935A-2264-4BF2-8F6B-170D33CB86B4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29" creationId="{D76092F5-88E9-4B02-8D89-4D9859CA4D76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31" creationId="{EE01B020-DADF-4E0C-AF95-40FEEC98E1FE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39" creationId="{0E660F56-4994-486E-AA91-1A163C19BF4E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40" creationId="{5A8D89AD-1F02-4EE0-BECC-15722364F7A3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75" creationId="{2569C2FE-E19E-4C40-8B43-50E2D54A7225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79" creationId="{885BFB27-1134-4AAC-BD12-9E0E9D070AA6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80" creationId="{60472D51-B804-47D7-8B8A-59CBF6E7ABE9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81" creationId="{A020DEB6-1809-4840-8B79-041398D24981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82" creationId="{49A97634-3E10-4247-9978-DF1380E4AA10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83" creationId="{8D233027-BEAC-4850-A126-B5BDCA6545CA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84" creationId="{95E57A34-B80A-4AAC-907B-D1F29BACF133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85" creationId="{320FB57D-149F-407E-83B4-A7D8DF729639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86" creationId="{39113469-971B-4E9C-B0D8-4977B7A8A260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87" creationId="{2BA54B27-DA49-4842-B597-EE094C44209A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88" creationId="{B89159B3-A2ED-4197-9A8A-8BCEE1802C4C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89" creationId="{FFA150E9-AD7D-4186-914C-FF6C53CA5BDC}"/>
          </ac:picMkLst>
        </pc:picChg>
        <pc:picChg chg="mod">
          <ac:chgData name="Pedro Galvez Hernandez" userId="78f48674-0c43-431c-acbc-cb9e3ff47646" providerId="ADAL" clId="{E283C221-8591-4A76-9F1B-1E516F07DA9C}" dt="2022-02-16T09:16:48.893" v="2799" actId="1035"/>
          <ac:picMkLst>
            <pc:docMk/>
            <pc:sldMk cId="4135340845" sldId="348"/>
            <ac:picMk id="90" creationId="{34A90BD9-F99A-409B-B8A5-2D76B7FF3339}"/>
          </ac:picMkLst>
        </pc:picChg>
        <pc:cxnChg chg="add mod">
          <ac:chgData name="Pedro Galvez Hernandez" userId="78f48674-0c43-431c-acbc-cb9e3ff47646" providerId="ADAL" clId="{E283C221-8591-4A76-9F1B-1E516F07DA9C}" dt="2022-02-16T09:16:48.893" v="2799" actId="1035"/>
          <ac:cxnSpMkLst>
            <pc:docMk/>
            <pc:sldMk cId="4135340845" sldId="348"/>
            <ac:cxnSpMk id="6" creationId="{0DE38A69-2F3E-4053-BA3E-1C7CA5F713C6}"/>
          </ac:cxnSpMkLst>
        </pc:cxnChg>
        <pc:cxnChg chg="add mod">
          <ac:chgData name="Pedro Galvez Hernandez" userId="78f48674-0c43-431c-acbc-cb9e3ff47646" providerId="ADAL" clId="{E283C221-8591-4A76-9F1B-1E516F07DA9C}" dt="2022-02-16T09:17:34.419" v="2814" actId="14100"/>
          <ac:cxnSpMkLst>
            <pc:docMk/>
            <pc:sldMk cId="4135340845" sldId="348"/>
            <ac:cxnSpMk id="45" creationId="{BFCFD770-6A73-41F4-AC63-F0D536A6879D}"/>
          </ac:cxnSpMkLst>
        </pc:cxnChg>
      </pc:sldChg>
    </pc:docChg>
  </pc:docChgLst>
  <pc:docChgLst>
    <pc:chgData name="Pedro Galvez Hernandez" userId="78f48674-0c43-431c-acbc-cb9e3ff47646" providerId="ADAL" clId="{8650A08A-CBF9-4DA0-AAE0-3A7D1D1315F9}"/>
    <pc:docChg chg="undo custSel addSld delSld modSld">
      <pc:chgData name="Pedro Galvez Hernandez" userId="78f48674-0c43-431c-acbc-cb9e3ff47646" providerId="ADAL" clId="{8650A08A-CBF9-4DA0-AAE0-3A7D1D1315F9}" dt="2022-02-11T13:32:25.095" v="3349" actId="14100"/>
      <pc:docMkLst>
        <pc:docMk/>
      </pc:docMkLst>
      <pc:sldChg chg="addSp delSp modSp mod">
        <pc:chgData name="Pedro Galvez Hernandez" userId="78f48674-0c43-431c-acbc-cb9e3ff47646" providerId="ADAL" clId="{8650A08A-CBF9-4DA0-AAE0-3A7D1D1315F9}" dt="2022-02-11T13:29:24.287" v="3348" actId="1076"/>
        <pc:sldMkLst>
          <pc:docMk/>
          <pc:sldMk cId="731522163" sldId="262"/>
        </pc:sldMkLst>
        <pc:spChg chg="add del mod">
          <ac:chgData name="Pedro Galvez Hernandez" userId="78f48674-0c43-431c-acbc-cb9e3ff47646" providerId="ADAL" clId="{8650A08A-CBF9-4DA0-AAE0-3A7D1D1315F9}" dt="2022-02-11T13:29:22.467" v="3347" actId="478"/>
          <ac:spMkLst>
            <pc:docMk/>
            <pc:sldMk cId="731522163" sldId="262"/>
            <ac:spMk id="4" creationId="{18460758-8FDC-471F-9BD6-DE6536EB86E0}"/>
          </ac:spMkLst>
        </pc:spChg>
        <pc:spChg chg="mod">
          <ac:chgData name="Pedro Galvez Hernandez" userId="78f48674-0c43-431c-acbc-cb9e3ff47646" providerId="ADAL" clId="{8650A08A-CBF9-4DA0-AAE0-3A7D1D1315F9}" dt="2022-02-11T13:29:24.287" v="3348" actId="1076"/>
          <ac:spMkLst>
            <pc:docMk/>
            <pc:sldMk cId="731522163" sldId="262"/>
            <ac:spMk id="6" creationId="{981A9278-CB8E-43F7-ABF2-9704A96C8CD8}"/>
          </ac:spMkLst>
        </pc:spChg>
        <pc:spChg chg="del">
          <ac:chgData name="Pedro Galvez Hernandez" userId="78f48674-0c43-431c-acbc-cb9e3ff47646" providerId="ADAL" clId="{8650A08A-CBF9-4DA0-AAE0-3A7D1D1315F9}" dt="2022-02-11T13:29:20.006" v="3346" actId="478"/>
          <ac:spMkLst>
            <pc:docMk/>
            <pc:sldMk cId="731522163" sldId="262"/>
            <ac:spMk id="7" creationId="{E8DF94D0-2582-417D-8EF1-C8E676E654F5}"/>
          </ac:spMkLst>
        </pc:spChg>
      </pc:sldChg>
      <pc:sldChg chg="addSp delSp modSp mod modAnim">
        <pc:chgData name="Pedro Galvez Hernandez" userId="78f48674-0c43-431c-acbc-cb9e3ff47646" providerId="ADAL" clId="{8650A08A-CBF9-4DA0-AAE0-3A7D1D1315F9}" dt="2022-02-11T13:07:27.008" v="2874" actId="20577"/>
        <pc:sldMkLst>
          <pc:docMk/>
          <pc:sldMk cId="559861736" sldId="311"/>
        </pc:sldMkLst>
        <pc:spChg chg="mod">
          <ac:chgData name="Pedro Galvez Hernandez" userId="78f48674-0c43-431c-acbc-cb9e3ff47646" providerId="ADAL" clId="{8650A08A-CBF9-4DA0-AAE0-3A7D1D1315F9}" dt="2022-02-11T12:55:39.095" v="2272" actId="1076"/>
          <ac:spMkLst>
            <pc:docMk/>
            <pc:sldMk cId="559861736" sldId="311"/>
            <ac:spMk id="2" creationId="{C3F985FD-AD99-41F6-930F-61CCC55EEB17}"/>
          </ac:spMkLst>
        </pc:spChg>
        <pc:spChg chg="del mod">
          <ac:chgData name="Pedro Galvez Hernandez" userId="78f48674-0c43-431c-acbc-cb9e3ff47646" providerId="ADAL" clId="{8650A08A-CBF9-4DA0-AAE0-3A7D1D1315F9}" dt="2022-02-11T12:55:23.426" v="2267" actId="478"/>
          <ac:spMkLst>
            <pc:docMk/>
            <pc:sldMk cId="559861736" sldId="311"/>
            <ac:spMk id="3" creationId="{3EEB3362-3067-44F2-AE7B-178CB0A87C76}"/>
          </ac:spMkLst>
        </pc:spChg>
        <pc:spChg chg="add mod">
          <ac:chgData name="Pedro Galvez Hernandez" userId="78f48674-0c43-431c-acbc-cb9e3ff47646" providerId="ADAL" clId="{8650A08A-CBF9-4DA0-AAE0-3A7D1D1315F9}" dt="2022-02-11T12:54:45.117" v="2256" actId="1038"/>
          <ac:spMkLst>
            <pc:docMk/>
            <pc:sldMk cId="559861736" sldId="311"/>
            <ac:spMk id="4" creationId="{A9D0B80C-33BB-408C-87B3-3E498E6EF11B}"/>
          </ac:spMkLst>
        </pc:spChg>
        <pc:spChg chg="add del mod">
          <ac:chgData name="Pedro Galvez Hernandez" userId="78f48674-0c43-431c-acbc-cb9e3ff47646" providerId="ADAL" clId="{8650A08A-CBF9-4DA0-AAE0-3A7D1D1315F9}" dt="2022-02-11T12:59:58.018" v="2500" actId="478"/>
          <ac:spMkLst>
            <pc:docMk/>
            <pc:sldMk cId="559861736" sldId="311"/>
            <ac:spMk id="6" creationId="{C934B8CB-209E-4F85-8BB9-EF9F819EDCBE}"/>
          </ac:spMkLst>
        </pc:spChg>
        <pc:spChg chg="mod">
          <ac:chgData name="Pedro Galvez Hernandez" userId="78f48674-0c43-431c-acbc-cb9e3ff47646" providerId="ADAL" clId="{8650A08A-CBF9-4DA0-AAE0-3A7D1D1315F9}" dt="2022-02-11T13:07:27.008" v="2874" actId="20577"/>
          <ac:spMkLst>
            <pc:docMk/>
            <pc:sldMk cId="559861736" sldId="311"/>
            <ac:spMk id="14" creationId="{EE4D7787-7968-41A8-9FCC-807F428F7E5F}"/>
          </ac:spMkLst>
        </pc:spChg>
        <pc:spChg chg="mod">
          <ac:chgData name="Pedro Galvez Hernandez" userId="78f48674-0c43-431c-acbc-cb9e3ff47646" providerId="ADAL" clId="{8650A08A-CBF9-4DA0-AAE0-3A7D1D1315F9}" dt="2022-02-11T12:54:45.117" v="2256" actId="1038"/>
          <ac:spMkLst>
            <pc:docMk/>
            <pc:sldMk cId="559861736" sldId="311"/>
            <ac:spMk id="33" creationId="{F3899F48-0C28-4DDC-A5E1-7570B5EAC220}"/>
          </ac:spMkLst>
        </pc:spChg>
        <pc:spChg chg="mod">
          <ac:chgData name="Pedro Galvez Hernandez" userId="78f48674-0c43-431c-acbc-cb9e3ff47646" providerId="ADAL" clId="{8650A08A-CBF9-4DA0-AAE0-3A7D1D1315F9}" dt="2022-02-11T12:54:45.117" v="2256" actId="1038"/>
          <ac:spMkLst>
            <pc:docMk/>
            <pc:sldMk cId="559861736" sldId="311"/>
            <ac:spMk id="34" creationId="{2FF5A849-1120-4641-B827-2D375769B3E3}"/>
          </ac:spMkLst>
        </pc:spChg>
        <pc:spChg chg="mod">
          <ac:chgData name="Pedro Galvez Hernandez" userId="78f48674-0c43-431c-acbc-cb9e3ff47646" providerId="ADAL" clId="{8650A08A-CBF9-4DA0-AAE0-3A7D1D1315F9}" dt="2022-02-11T12:54:45.117" v="2256" actId="1038"/>
          <ac:spMkLst>
            <pc:docMk/>
            <pc:sldMk cId="559861736" sldId="311"/>
            <ac:spMk id="35" creationId="{8808EBBD-E1F3-4411-A48C-BECC3686BE6A}"/>
          </ac:spMkLst>
        </pc:spChg>
        <pc:spChg chg="mod">
          <ac:chgData name="Pedro Galvez Hernandez" userId="78f48674-0c43-431c-acbc-cb9e3ff47646" providerId="ADAL" clId="{8650A08A-CBF9-4DA0-AAE0-3A7D1D1315F9}" dt="2022-02-11T12:54:45.117" v="2256" actId="1038"/>
          <ac:spMkLst>
            <pc:docMk/>
            <pc:sldMk cId="559861736" sldId="311"/>
            <ac:spMk id="36" creationId="{B07A17F1-E8BA-4A1E-8CE4-6D061E4ADAF2}"/>
          </ac:spMkLst>
        </pc:spChg>
        <pc:spChg chg="mod">
          <ac:chgData name="Pedro Galvez Hernandez" userId="78f48674-0c43-431c-acbc-cb9e3ff47646" providerId="ADAL" clId="{8650A08A-CBF9-4DA0-AAE0-3A7D1D1315F9}" dt="2022-02-11T12:54:45.117" v="2256" actId="1038"/>
          <ac:spMkLst>
            <pc:docMk/>
            <pc:sldMk cId="559861736" sldId="311"/>
            <ac:spMk id="37" creationId="{628A743E-FAFA-41D9-9950-5E15E4961B31}"/>
          </ac:spMkLst>
        </pc:spChg>
        <pc:spChg chg="mod">
          <ac:chgData name="Pedro Galvez Hernandez" userId="78f48674-0c43-431c-acbc-cb9e3ff47646" providerId="ADAL" clId="{8650A08A-CBF9-4DA0-AAE0-3A7D1D1315F9}" dt="2022-02-11T12:54:45.117" v="2256" actId="1038"/>
          <ac:spMkLst>
            <pc:docMk/>
            <pc:sldMk cId="559861736" sldId="311"/>
            <ac:spMk id="38" creationId="{0D44635A-DFC0-4B29-A411-726731D37BB3}"/>
          </ac:spMkLst>
        </pc:spChg>
        <pc:spChg chg="add mod">
          <ac:chgData name="Pedro Galvez Hernandez" userId="78f48674-0c43-431c-acbc-cb9e3ff47646" providerId="ADAL" clId="{8650A08A-CBF9-4DA0-AAE0-3A7D1D1315F9}" dt="2022-02-11T12:54:52.647" v="2260" actId="1076"/>
          <ac:spMkLst>
            <pc:docMk/>
            <pc:sldMk cId="559861736" sldId="311"/>
            <ac:spMk id="41" creationId="{44A127B7-0416-4309-83F2-89579DC9A2F7}"/>
          </ac:spMkLst>
        </pc:spChg>
        <pc:spChg chg="add mod">
          <ac:chgData name="Pedro Galvez Hernandez" userId="78f48674-0c43-431c-acbc-cb9e3ff47646" providerId="ADAL" clId="{8650A08A-CBF9-4DA0-AAE0-3A7D1D1315F9}" dt="2022-02-11T12:58:49.707" v="2485" actId="1076"/>
          <ac:spMkLst>
            <pc:docMk/>
            <pc:sldMk cId="559861736" sldId="311"/>
            <ac:spMk id="42" creationId="{170E9BE9-FE5A-4442-8AE9-97066D6DE504}"/>
          </ac:spMkLst>
        </pc:spChg>
        <pc:spChg chg="add del mod">
          <ac:chgData name="Pedro Galvez Hernandez" userId="78f48674-0c43-431c-acbc-cb9e3ff47646" providerId="ADAL" clId="{8650A08A-CBF9-4DA0-AAE0-3A7D1D1315F9}" dt="2022-02-11T12:59:55.718" v="2499" actId="478"/>
          <ac:spMkLst>
            <pc:docMk/>
            <pc:sldMk cId="559861736" sldId="311"/>
            <ac:spMk id="43" creationId="{D84B009A-635B-400E-833A-EAE9DB4B6F8B}"/>
          </ac:spMkLst>
        </pc:spChg>
        <pc:spChg chg="add del mod">
          <ac:chgData name="Pedro Galvez Hernandez" userId="78f48674-0c43-431c-acbc-cb9e3ff47646" providerId="ADAL" clId="{8650A08A-CBF9-4DA0-AAE0-3A7D1D1315F9}" dt="2022-02-11T12:59:53.767" v="2498" actId="478"/>
          <ac:spMkLst>
            <pc:docMk/>
            <pc:sldMk cId="559861736" sldId="311"/>
            <ac:spMk id="44" creationId="{026600FB-C1B1-4C3D-8454-F0011AF9CAEA}"/>
          </ac:spMkLst>
        </pc:spChg>
        <pc:spChg chg="add del mod">
          <ac:chgData name="Pedro Galvez Hernandez" userId="78f48674-0c43-431c-acbc-cb9e3ff47646" providerId="ADAL" clId="{8650A08A-CBF9-4DA0-AAE0-3A7D1D1315F9}" dt="2022-02-11T13:02:12.498" v="2633" actId="478"/>
          <ac:spMkLst>
            <pc:docMk/>
            <pc:sldMk cId="559861736" sldId="311"/>
            <ac:spMk id="46" creationId="{74CE606F-B359-4942-AB86-1DC4F4368E7C}"/>
          </ac:spMkLst>
        </pc:spChg>
        <pc:spChg chg="add mod">
          <ac:chgData name="Pedro Galvez Hernandez" userId="78f48674-0c43-431c-acbc-cb9e3ff47646" providerId="ADAL" clId="{8650A08A-CBF9-4DA0-AAE0-3A7D1D1315F9}" dt="2022-02-11T13:02:32.816" v="2645" actId="1076"/>
          <ac:spMkLst>
            <pc:docMk/>
            <pc:sldMk cId="559861736" sldId="311"/>
            <ac:spMk id="48" creationId="{7FECD9D1-9199-44A8-9452-8EE771FC3421}"/>
          </ac:spMkLst>
        </pc:spChg>
        <pc:picChg chg="mod">
          <ac:chgData name="Pedro Galvez Hernandez" userId="78f48674-0c43-431c-acbc-cb9e3ff47646" providerId="ADAL" clId="{8650A08A-CBF9-4DA0-AAE0-3A7D1D1315F9}" dt="2022-02-11T12:54:45.117" v="2256" actId="1038"/>
          <ac:picMkLst>
            <pc:docMk/>
            <pc:sldMk cId="559861736" sldId="311"/>
            <ac:picMk id="9" creationId="{C553821A-B1AA-4DF2-878B-BCF06C206808}"/>
          </ac:picMkLst>
        </pc:picChg>
        <pc:picChg chg="mod">
          <ac:chgData name="Pedro Galvez Hernandez" userId="78f48674-0c43-431c-acbc-cb9e3ff47646" providerId="ADAL" clId="{8650A08A-CBF9-4DA0-AAE0-3A7D1D1315F9}" dt="2022-02-11T12:54:45.117" v="2256" actId="1038"/>
          <ac:picMkLst>
            <pc:docMk/>
            <pc:sldMk cId="559861736" sldId="311"/>
            <ac:picMk id="11" creationId="{07CE396B-4168-46C9-B900-B765DB80B774}"/>
          </ac:picMkLst>
        </pc:picChg>
        <pc:picChg chg="mod">
          <ac:chgData name="Pedro Galvez Hernandez" userId="78f48674-0c43-431c-acbc-cb9e3ff47646" providerId="ADAL" clId="{8650A08A-CBF9-4DA0-AAE0-3A7D1D1315F9}" dt="2022-02-11T12:54:45.117" v="2256" actId="1038"/>
          <ac:picMkLst>
            <pc:docMk/>
            <pc:sldMk cId="559861736" sldId="311"/>
            <ac:picMk id="13" creationId="{5436A2CA-2AE2-49B5-B2FB-78FFEA447C11}"/>
          </ac:picMkLst>
        </pc:picChg>
        <pc:picChg chg="mod">
          <ac:chgData name="Pedro Galvez Hernandez" userId="78f48674-0c43-431c-acbc-cb9e3ff47646" providerId="ADAL" clId="{8650A08A-CBF9-4DA0-AAE0-3A7D1D1315F9}" dt="2022-02-11T12:54:45.117" v="2256" actId="1038"/>
          <ac:picMkLst>
            <pc:docMk/>
            <pc:sldMk cId="559861736" sldId="311"/>
            <ac:picMk id="16" creationId="{82A992C4-BD46-4238-AFF2-A150831B7679}"/>
          </ac:picMkLst>
        </pc:picChg>
        <pc:picChg chg="mod">
          <ac:chgData name="Pedro Galvez Hernandez" userId="78f48674-0c43-431c-acbc-cb9e3ff47646" providerId="ADAL" clId="{8650A08A-CBF9-4DA0-AAE0-3A7D1D1315F9}" dt="2022-02-11T12:54:45.117" v="2256" actId="1038"/>
          <ac:picMkLst>
            <pc:docMk/>
            <pc:sldMk cId="559861736" sldId="311"/>
            <ac:picMk id="18" creationId="{9814D90E-6059-4256-B7C3-C9C092B77F8B}"/>
          </ac:picMkLst>
        </pc:picChg>
        <pc:picChg chg="mod">
          <ac:chgData name="Pedro Galvez Hernandez" userId="78f48674-0c43-431c-acbc-cb9e3ff47646" providerId="ADAL" clId="{8650A08A-CBF9-4DA0-AAE0-3A7D1D1315F9}" dt="2022-02-11T12:54:45.117" v="2256" actId="1038"/>
          <ac:picMkLst>
            <pc:docMk/>
            <pc:sldMk cId="559861736" sldId="311"/>
            <ac:picMk id="20" creationId="{0D3D38AC-E5E9-449F-9BA4-0ADEF40E6EF7}"/>
          </ac:picMkLst>
        </pc:picChg>
        <pc:picChg chg="mod">
          <ac:chgData name="Pedro Galvez Hernandez" userId="78f48674-0c43-431c-acbc-cb9e3ff47646" providerId="ADAL" clId="{8650A08A-CBF9-4DA0-AAE0-3A7D1D1315F9}" dt="2022-02-11T12:54:45.117" v="2256" actId="1038"/>
          <ac:picMkLst>
            <pc:docMk/>
            <pc:sldMk cId="559861736" sldId="311"/>
            <ac:picMk id="22" creationId="{58536574-CBAC-4B01-B8B7-E2A94D5F624E}"/>
          </ac:picMkLst>
        </pc:picChg>
        <pc:picChg chg="mod">
          <ac:chgData name="Pedro Galvez Hernandez" userId="78f48674-0c43-431c-acbc-cb9e3ff47646" providerId="ADAL" clId="{8650A08A-CBF9-4DA0-AAE0-3A7D1D1315F9}" dt="2022-02-11T12:54:45.117" v="2256" actId="1038"/>
          <ac:picMkLst>
            <pc:docMk/>
            <pc:sldMk cId="559861736" sldId="311"/>
            <ac:picMk id="24" creationId="{4D2B1000-115D-48C2-94A1-11BCF9369AA4}"/>
          </ac:picMkLst>
        </pc:picChg>
        <pc:picChg chg="add mod">
          <ac:chgData name="Pedro Galvez Hernandez" userId="78f48674-0c43-431c-acbc-cb9e3ff47646" providerId="ADAL" clId="{8650A08A-CBF9-4DA0-AAE0-3A7D1D1315F9}" dt="2022-02-11T12:54:45.117" v="2256" actId="1038"/>
          <ac:picMkLst>
            <pc:docMk/>
            <pc:sldMk cId="559861736" sldId="311"/>
            <ac:picMk id="25" creationId="{4ADE5FC5-5457-45BC-A1D3-0AD6EECEEF58}"/>
          </ac:picMkLst>
        </pc:picChg>
        <pc:picChg chg="mod">
          <ac:chgData name="Pedro Galvez Hernandez" userId="78f48674-0c43-431c-acbc-cb9e3ff47646" providerId="ADAL" clId="{8650A08A-CBF9-4DA0-AAE0-3A7D1D1315F9}" dt="2022-02-11T12:54:45.117" v="2256" actId="1038"/>
          <ac:picMkLst>
            <pc:docMk/>
            <pc:sldMk cId="559861736" sldId="311"/>
            <ac:picMk id="26" creationId="{D64053CE-5AF4-425D-8E91-841BD2EC21E9}"/>
          </ac:picMkLst>
        </pc:picChg>
        <pc:picChg chg="add mod">
          <ac:chgData name="Pedro Galvez Hernandez" userId="78f48674-0c43-431c-acbc-cb9e3ff47646" providerId="ADAL" clId="{8650A08A-CBF9-4DA0-AAE0-3A7D1D1315F9}" dt="2022-02-11T12:54:45.117" v="2256" actId="1038"/>
          <ac:picMkLst>
            <pc:docMk/>
            <pc:sldMk cId="559861736" sldId="311"/>
            <ac:picMk id="27" creationId="{33FC935A-2264-4BF2-8F6B-170D33CB86B4}"/>
          </ac:picMkLst>
        </pc:picChg>
        <pc:picChg chg="mod">
          <ac:chgData name="Pedro Galvez Hernandez" userId="78f48674-0c43-431c-acbc-cb9e3ff47646" providerId="ADAL" clId="{8650A08A-CBF9-4DA0-AAE0-3A7D1D1315F9}" dt="2022-02-11T12:54:45.117" v="2256" actId="1038"/>
          <ac:picMkLst>
            <pc:docMk/>
            <pc:sldMk cId="559861736" sldId="311"/>
            <ac:picMk id="28" creationId="{BC509D2B-5183-469E-B734-8560D3337B5E}"/>
          </ac:picMkLst>
        </pc:picChg>
        <pc:picChg chg="add mod">
          <ac:chgData name="Pedro Galvez Hernandez" userId="78f48674-0c43-431c-acbc-cb9e3ff47646" providerId="ADAL" clId="{8650A08A-CBF9-4DA0-AAE0-3A7D1D1315F9}" dt="2022-02-11T12:54:45.117" v="2256" actId="1038"/>
          <ac:picMkLst>
            <pc:docMk/>
            <pc:sldMk cId="559861736" sldId="311"/>
            <ac:picMk id="29" creationId="{D76092F5-88E9-4B02-8D89-4D9859CA4D76}"/>
          </ac:picMkLst>
        </pc:picChg>
        <pc:picChg chg="mod">
          <ac:chgData name="Pedro Galvez Hernandez" userId="78f48674-0c43-431c-acbc-cb9e3ff47646" providerId="ADAL" clId="{8650A08A-CBF9-4DA0-AAE0-3A7D1D1315F9}" dt="2022-02-11T12:59:51.758" v="2497" actId="1076"/>
          <ac:picMkLst>
            <pc:docMk/>
            <pc:sldMk cId="559861736" sldId="311"/>
            <ac:picMk id="30" creationId="{99A220DB-930D-4EB9-9F13-8DB9FDE79081}"/>
          </ac:picMkLst>
        </pc:picChg>
        <pc:picChg chg="add mod">
          <ac:chgData name="Pedro Galvez Hernandez" userId="78f48674-0c43-431c-acbc-cb9e3ff47646" providerId="ADAL" clId="{8650A08A-CBF9-4DA0-AAE0-3A7D1D1315F9}" dt="2022-02-11T12:54:45.117" v="2256" actId="1038"/>
          <ac:picMkLst>
            <pc:docMk/>
            <pc:sldMk cId="559861736" sldId="311"/>
            <ac:picMk id="31" creationId="{EE01B020-DADF-4E0C-AF95-40FEEC98E1FE}"/>
          </ac:picMkLst>
        </pc:picChg>
        <pc:picChg chg="mod">
          <ac:chgData name="Pedro Galvez Hernandez" userId="78f48674-0c43-431c-acbc-cb9e3ff47646" providerId="ADAL" clId="{8650A08A-CBF9-4DA0-AAE0-3A7D1D1315F9}" dt="2022-02-11T12:54:45.117" v="2256" actId="1038"/>
          <ac:picMkLst>
            <pc:docMk/>
            <pc:sldMk cId="559861736" sldId="311"/>
            <ac:picMk id="32" creationId="{8A958866-A068-453F-9250-33138B256BAE}"/>
          </ac:picMkLst>
        </pc:picChg>
        <pc:picChg chg="add mod">
          <ac:chgData name="Pedro Galvez Hernandez" userId="78f48674-0c43-431c-acbc-cb9e3ff47646" providerId="ADAL" clId="{8650A08A-CBF9-4DA0-AAE0-3A7D1D1315F9}" dt="2022-02-11T12:54:45.117" v="2256" actId="1038"/>
          <ac:picMkLst>
            <pc:docMk/>
            <pc:sldMk cId="559861736" sldId="311"/>
            <ac:picMk id="39" creationId="{0E660F56-4994-486E-AA91-1A163C19BF4E}"/>
          </ac:picMkLst>
        </pc:picChg>
        <pc:picChg chg="add mod">
          <ac:chgData name="Pedro Galvez Hernandez" userId="78f48674-0c43-431c-acbc-cb9e3ff47646" providerId="ADAL" clId="{8650A08A-CBF9-4DA0-AAE0-3A7D1D1315F9}" dt="2022-02-11T12:54:45.117" v="2256" actId="1038"/>
          <ac:picMkLst>
            <pc:docMk/>
            <pc:sldMk cId="559861736" sldId="311"/>
            <ac:picMk id="40" creationId="{5A8D89AD-1F02-4EE0-BECC-15722364F7A3}"/>
          </ac:picMkLst>
        </pc:picChg>
        <pc:cxnChg chg="add del mod">
          <ac:chgData name="Pedro Galvez Hernandez" userId="78f48674-0c43-431c-acbc-cb9e3ff47646" providerId="ADAL" clId="{8650A08A-CBF9-4DA0-AAE0-3A7D1D1315F9}" dt="2022-02-11T13:02:11.387" v="2632" actId="478"/>
          <ac:cxnSpMkLst>
            <pc:docMk/>
            <pc:sldMk cId="559861736" sldId="311"/>
            <ac:cxnSpMk id="45" creationId="{9C40AD3D-972D-4FCC-876E-6011A31B51AB}"/>
          </ac:cxnSpMkLst>
        </pc:cxnChg>
        <pc:cxnChg chg="add mod">
          <ac:chgData name="Pedro Galvez Hernandez" userId="78f48674-0c43-431c-acbc-cb9e3ff47646" providerId="ADAL" clId="{8650A08A-CBF9-4DA0-AAE0-3A7D1D1315F9}" dt="2022-02-11T13:02:34.777" v="2646" actId="208"/>
          <ac:cxnSpMkLst>
            <pc:docMk/>
            <pc:sldMk cId="559861736" sldId="311"/>
            <ac:cxnSpMk id="47" creationId="{8B43A33F-F6A0-49F2-AF40-66D56C1669D0}"/>
          </ac:cxnSpMkLst>
        </pc:cxnChg>
      </pc:sldChg>
      <pc:sldChg chg="addSp modSp mod modAnim">
        <pc:chgData name="Pedro Galvez Hernandez" userId="78f48674-0c43-431c-acbc-cb9e3ff47646" providerId="ADAL" clId="{8650A08A-CBF9-4DA0-AAE0-3A7D1D1315F9}" dt="2022-02-11T13:07:59.677" v="2887" actId="20577"/>
        <pc:sldMkLst>
          <pc:docMk/>
          <pc:sldMk cId="3283204677" sldId="312"/>
        </pc:sldMkLst>
        <pc:spChg chg="mod">
          <ac:chgData name="Pedro Galvez Hernandez" userId="78f48674-0c43-431c-acbc-cb9e3ff47646" providerId="ADAL" clId="{8650A08A-CBF9-4DA0-AAE0-3A7D1D1315F9}" dt="2022-02-11T13:07:59.677" v="2887" actId="20577"/>
          <ac:spMkLst>
            <pc:docMk/>
            <pc:sldMk cId="3283204677" sldId="312"/>
            <ac:spMk id="14" creationId="{EE4D7787-7968-41A8-9FCC-807F428F7E5F}"/>
          </ac:spMkLst>
        </pc:spChg>
        <pc:spChg chg="add mod">
          <ac:chgData name="Pedro Galvez Hernandez" userId="78f48674-0c43-431c-acbc-cb9e3ff47646" providerId="ADAL" clId="{8650A08A-CBF9-4DA0-AAE0-3A7D1D1315F9}" dt="2022-02-11T13:04:06.726" v="2707" actId="20577"/>
          <ac:spMkLst>
            <pc:docMk/>
            <pc:sldMk cId="3283204677" sldId="312"/>
            <ac:spMk id="27" creationId="{CFDF4002-B43C-496A-985E-6114F6CEA140}"/>
          </ac:spMkLst>
        </pc:spChg>
        <pc:spChg chg="mod">
          <ac:chgData name="Pedro Galvez Hernandez" userId="78f48674-0c43-431c-acbc-cb9e3ff47646" providerId="ADAL" clId="{8650A08A-CBF9-4DA0-AAE0-3A7D1D1315F9}" dt="2022-02-11T13:04:02.966" v="2704" actId="1037"/>
          <ac:spMkLst>
            <pc:docMk/>
            <pc:sldMk cId="3283204677" sldId="312"/>
            <ac:spMk id="33" creationId="{F3899F48-0C28-4DDC-A5E1-7570B5EAC220}"/>
          </ac:spMkLst>
        </pc:spChg>
        <pc:spChg chg="mod">
          <ac:chgData name="Pedro Galvez Hernandez" userId="78f48674-0c43-431c-acbc-cb9e3ff47646" providerId="ADAL" clId="{8650A08A-CBF9-4DA0-AAE0-3A7D1D1315F9}" dt="2022-02-11T13:04:02.966" v="2704" actId="1037"/>
          <ac:spMkLst>
            <pc:docMk/>
            <pc:sldMk cId="3283204677" sldId="312"/>
            <ac:spMk id="34" creationId="{2FF5A849-1120-4641-B827-2D375769B3E3}"/>
          </ac:spMkLst>
        </pc:spChg>
        <pc:spChg chg="mod">
          <ac:chgData name="Pedro Galvez Hernandez" userId="78f48674-0c43-431c-acbc-cb9e3ff47646" providerId="ADAL" clId="{8650A08A-CBF9-4DA0-AAE0-3A7D1D1315F9}" dt="2022-02-11T13:04:02.966" v="2704" actId="1037"/>
          <ac:spMkLst>
            <pc:docMk/>
            <pc:sldMk cId="3283204677" sldId="312"/>
            <ac:spMk id="35" creationId="{8808EBBD-E1F3-4411-A48C-BECC3686BE6A}"/>
          </ac:spMkLst>
        </pc:spChg>
        <pc:spChg chg="mod">
          <ac:chgData name="Pedro Galvez Hernandez" userId="78f48674-0c43-431c-acbc-cb9e3ff47646" providerId="ADAL" clId="{8650A08A-CBF9-4DA0-AAE0-3A7D1D1315F9}" dt="2022-02-11T13:04:02.966" v="2704" actId="1037"/>
          <ac:spMkLst>
            <pc:docMk/>
            <pc:sldMk cId="3283204677" sldId="312"/>
            <ac:spMk id="36" creationId="{B07A17F1-E8BA-4A1E-8CE4-6D061E4ADAF2}"/>
          </ac:spMkLst>
        </pc:spChg>
        <pc:spChg chg="mod">
          <ac:chgData name="Pedro Galvez Hernandez" userId="78f48674-0c43-431c-acbc-cb9e3ff47646" providerId="ADAL" clId="{8650A08A-CBF9-4DA0-AAE0-3A7D1D1315F9}" dt="2022-02-11T13:04:02.966" v="2704" actId="1037"/>
          <ac:spMkLst>
            <pc:docMk/>
            <pc:sldMk cId="3283204677" sldId="312"/>
            <ac:spMk id="37" creationId="{628A743E-FAFA-41D9-9950-5E15E4961B31}"/>
          </ac:spMkLst>
        </pc:spChg>
        <pc:spChg chg="mod">
          <ac:chgData name="Pedro Galvez Hernandez" userId="78f48674-0c43-431c-acbc-cb9e3ff47646" providerId="ADAL" clId="{8650A08A-CBF9-4DA0-AAE0-3A7D1D1315F9}" dt="2022-02-11T13:04:02.966" v="2704" actId="1037"/>
          <ac:spMkLst>
            <pc:docMk/>
            <pc:sldMk cId="3283204677" sldId="312"/>
            <ac:spMk id="38" creationId="{0D44635A-DFC0-4B29-A411-726731D37BB3}"/>
          </ac:spMkLst>
        </pc:spChg>
        <pc:picChg chg="mod">
          <ac:chgData name="Pedro Galvez Hernandez" userId="78f48674-0c43-431c-acbc-cb9e3ff47646" providerId="ADAL" clId="{8650A08A-CBF9-4DA0-AAE0-3A7D1D1315F9}" dt="2022-02-11T13:04:02.966" v="2704" actId="1037"/>
          <ac:picMkLst>
            <pc:docMk/>
            <pc:sldMk cId="3283204677" sldId="312"/>
            <ac:picMk id="9" creationId="{C553821A-B1AA-4DF2-878B-BCF06C206808}"/>
          </ac:picMkLst>
        </pc:picChg>
        <pc:picChg chg="mod">
          <ac:chgData name="Pedro Galvez Hernandez" userId="78f48674-0c43-431c-acbc-cb9e3ff47646" providerId="ADAL" clId="{8650A08A-CBF9-4DA0-AAE0-3A7D1D1315F9}" dt="2022-02-11T13:04:02.966" v="2704" actId="1037"/>
          <ac:picMkLst>
            <pc:docMk/>
            <pc:sldMk cId="3283204677" sldId="312"/>
            <ac:picMk id="11" creationId="{07CE396B-4168-46C9-B900-B765DB80B774}"/>
          </ac:picMkLst>
        </pc:picChg>
        <pc:picChg chg="mod">
          <ac:chgData name="Pedro Galvez Hernandez" userId="78f48674-0c43-431c-acbc-cb9e3ff47646" providerId="ADAL" clId="{8650A08A-CBF9-4DA0-AAE0-3A7D1D1315F9}" dt="2022-02-11T13:04:02.966" v="2704" actId="1037"/>
          <ac:picMkLst>
            <pc:docMk/>
            <pc:sldMk cId="3283204677" sldId="312"/>
            <ac:picMk id="13" creationId="{5436A2CA-2AE2-49B5-B2FB-78FFEA447C11}"/>
          </ac:picMkLst>
        </pc:picChg>
        <pc:picChg chg="mod">
          <ac:chgData name="Pedro Galvez Hernandez" userId="78f48674-0c43-431c-acbc-cb9e3ff47646" providerId="ADAL" clId="{8650A08A-CBF9-4DA0-AAE0-3A7D1D1315F9}" dt="2022-02-11T13:04:02.966" v="2704" actId="1037"/>
          <ac:picMkLst>
            <pc:docMk/>
            <pc:sldMk cId="3283204677" sldId="312"/>
            <ac:picMk id="16" creationId="{82A992C4-BD46-4238-AFF2-A150831B7679}"/>
          </ac:picMkLst>
        </pc:picChg>
        <pc:picChg chg="mod">
          <ac:chgData name="Pedro Galvez Hernandez" userId="78f48674-0c43-431c-acbc-cb9e3ff47646" providerId="ADAL" clId="{8650A08A-CBF9-4DA0-AAE0-3A7D1D1315F9}" dt="2022-02-11T13:04:02.966" v="2704" actId="1037"/>
          <ac:picMkLst>
            <pc:docMk/>
            <pc:sldMk cId="3283204677" sldId="312"/>
            <ac:picMk id="18" creationId="{9814D90E-6059-4256-B7C3-C9C092B77F8B}"/>
          </ac:picMkLst>
        </pc:picChg>
        <pc:picChg chg="mod">
          <ac:chgData name="Pedro Galvez Hernandez" userId="78f48674-0c43-431c-acbc-cb9e3ff47646" providerId="ADAL" clId="{8650A08A-CBF9-4DA0-AAE0-3A7D1D1315F9}" dt="2022-02-11T13:04:02.966" v="2704" actId="1037"/>
          <ac:picMkLst>
            <pc:docMk/>
            <pc:sldMk cId="3283204677" sldId="312"/>
            <ac:picMk id="20" creationId="{0D3D38AC-E5E9-449F-9BA4-0ADEF40E6EF7}"/>
          </ac:picMkLst>
        </pc:picChg>
        <pc:picChg chg="mod">
          <ac:chgData name="Pedro Galvez Hernandez" userId="78f48674-0c43-431c-acbc-cb9e3ff47646" providerId="ADAL" clId="{8650A08A-CBF9-4DA0-AAE0-3A7D1D1315F9}" dt="2022-02-11T13:04:02.966" v="2704" actId="1037"/>
          <ac:picMkLst>
            <pc:docMk/>
            <pc:sldMk cId="3283204677" sldId="312"/>
            <ac:picMk id="22" creationId="{58536574-CBAC-4B01-B8B7-E2A94D5F624E}"/>
          </ac:picMkLst>
        </pc:picChg>
        <pc:picChg chg="mod">
          <ac:chgData name="Pedro Galvez Hernandez" userId="78f48674-0c43-431c-acbc-cb9e3ff47646" providerId="ADAL" clId="{8650A08A-CBF9-4DA0-AAE0-3A7D1D1315F9}" dt="2022-02-11T13:04:02.966" v="2704" actId="1037"/>
          <ac:picMkLst>
            <pc:docMk/>
            <pc:sldMk cId="3283204677" sldId="312"/>
            <ac:picMk id="24" creationId="{4D2B1000-115D-48C2-94A1-11BCF9369AA4}"/>
          </ac:picMkLst>
        </pc:picChg>
        <pc:picChg chg="mod">
          <ac:chgData name="Pedro Galvez Hernandez" userId="78f48674-0c43-431c-acbc-cb9e3ff47646" providerId="ADAL" clId="{8650A08A-CBF9-4DA0-AAE0-3A7D1D1315F9}" dt="2022-02-11T13:04:02.966" v="2704" actId="1037"/>
          <ac:picMkLst>
            <pc:docMk/>
            <pc:sldMk cId="3283204677" sldId="312"/>
            <ac:picMk id="26" creationId="{D64053CE-5AF4-425D-8E91-841BD2EC21E9}"/>
          </ac:picMkLst>
        </pc:picChg>
        <pc:picChg chg="mod">
          <ac:chgData name="Pedro Galvez Hernandez" userId="78f48674-0c43-431c-acbc-cb9e3ff47646" providerId="ADAL" clId="{8650A08A-CBF9-4DA0-AAE0-3A7D1D1315F9}" dt="2022-02-11T13:04:02.966" v="2704" actId="1037"/>
          <ac:picMkLst>
            <pc:docMk/>
            <pc:sldMk cId="3283204677" sldId="312"/>
            <ac:picMk id="28" creationId="{BC509D2B-5183-469E-B734-8560D3337B5E}"/>
          </ac:picMkLst>
        </pc:picChg>
        <pc:picChg chg="mod">
          <ac:chgData name="Pedro Galvez Hernandez" userId="78f48674-0c43-431c-acbc-cb9e3ff47646" providerId="ADAL" clId="{8650A08A-CBF9-4DA0-AAE0-3A7D1D1315F9}" dt="2022-02-11T13:04:02.966" v="2704" actId="1037"/>
          <ac:picMkLst>
            <pc:docMk/>
            <pc:sldMk cId="3283204677" sldId="312"/>
            <ac:picMk id="30" creationId="{99A220DB-930D-4EB9-9F13-8DB9FDE79081}"/>
          </ac:picMkLst>
        </pc:picChg>
        <pc:picChg chg="mod">
          <ac:chgData name="Pedro Galvez Hernandez" userId="78f48674-0c43-431c-acbc-cb9e3ff47646" providerId="ADAL" clId="{8650A08A-CBF9-4DA0-AAE0-3A7D1D1315F9}" dt="2022-02-11T13:04:02.966" v="2704" actId="1037"/>
          <ac:picMkLst>
            <pc:docMk/>
            <pc:sldMk cId="3283204677" sldId="312"/>
            <ac:picMk id="32" creationId="{8A958866-A068-453F-9250-33138B256BAE}"/>
          </ac:picMkLst>
        </pc:picChg>
        <pc:cxnChg chg="add mod">
          <ac:chgData name="Pedro Galvez Hernandez" userId="78f48674-0c43-431c-acbc-cb9e3ff47646" providerId="ADAL" clId="{8650A08A-CBF9-4DA0-AAE0-3A7D1D1315F9}" dt="2022-02-11T13:04:12.046" v="2708" actId="1076"/>
          <ac:cxnSpMkLst>
            <pc:docMk/>
            <pc:sldMk cId="3283204677" sldId="312"/>
            <ac:cxnSpMk id="25" creationId="{9553262C-1649-4A07-8532-C69A6A0295BB}"/>
          </ac:cxnSpMkLst>
        </pc:cxnChg>
      </pc:sldChg>
      <pc:sldChg chg="addSp modSp mod modAnim">
        <pc:chgData name="Pedro Galvez Hernandez" userId="78f48674-0c43-431c-acbc-cb9e3ff47646" providerId="ADAL" clId="{8650A08A-CBF9-4DA0-AAE0-3A7D1D1315F9}" dt="2022-02-11T13:07:48.437" v="2880" actId="20577"/>
        <pc:sldMkLst>
          <pc:docMk/>
          <pc:sldMk cId="2104466310" sldId="313"/>
        </pc:sldMkLst>
        <pc:spChg chg="mod">
          <ac:chgData name="Pedro Galvez Hernandez" userId="78f48674-0c43-431c-acbc-cb9e3ff47646" providerId="ADAL" clId="{8650A08A-CBF9-4DA0-AAE0-3A7D1D1315F9}" dt="2022-02-11T13:07:48.437" v="2880" actId="20577"/>
          <ac:spMkLst>
            <pc:docMk/>
            <pc:sldMk cId="2104466310" sldId="313"/>
            <ac:spMk id="14" creationId="{EE4D7787-7968-41A8-9FCC-807F428F7E5F}"/>
          </ac:spMkLst>
        </pc:spChg>
        <pc:spChg chg="add mod">
          <ac:chgData name="Pedro Galvez Hernandez" userId="78f48674-0c43-431c-acbc-cb9e3ff47646" providerId="ADAL" clId="{8650A08A-CBF9-4DA0-AAE0-3A7D1D1315F9}" dt="2022-02-11T13:03:10.496" v="2656" actId="1076"/>
          <ac:spMkLst>
            <pc:docMk/>
            <pc:sldMk cId="2104466310" sldId="313"/>
            <ac:spMk id="27" creationId="{D4E440A5-BF38-40D3-BA5D-5CC441E2F73B}"/>
          </ac:spMkLst>
        </pc:spChg>
        <pc:spChg chg="mod">
          <ac:chgData name="Pedro Galvez Hernandez" userId="78f48674-0c43-431c-acbc-cb9e3ff47646" providerId="ADAL" clId="{8650A08A-CBF9-4DA0-AAE0-3A7D1D1315F9}" dt="2022-02-11T13:03:20.236" v="2668" actId="1037"/>
          <ac:spMkLst>
            <pc:docMk/>
            <pc:sldMk cId="2104466310" sldId="313"/>
            <ac:spMk id="33" creationId="{F3899F48-0C28-4DDC-A5E1-7570B5EAC220}"/>
          </ac:spMkLst>
        </pc:spChg>
        <pc:spChg chg="mod">
          <ac:chgData name="Pedro Galvez Hernandez" userId="78f48674-0c43-431c-acbc-cb9e3ff47646" providerId="ADAL" clId="{8650A08A-CBF9-4DA0-AAE0-3A7D1D1315F9}" dt="2022-02-11T13:03:20.236" v="2668" actId="1037"/>
          <ac:spMkLst>
            <pc:docMk/>
            <pc:sldMk cId="2104466310" sldId="313"/>
            <ac:spMk id="34" creationId="{2FF5A849-1120-4641-B827-2D375769B3E3}"/>
          </ac:spMkLst>
        </pc:spChg>
        <pc:spChg chg="mod">
          <ac:chgData name="Pedro Galvez Hernandez" userId="78f48674-0c43-431c-acbc-cb9e3ff47646" providerId="ADAL" clId="{8650A08A-CBF9-4DA0-AAE0-3A7D1D1315F9}" dt="2022-02-11T13:03:20.236" v="2668" actId="1037"/>
          <ac:spMkLst>
            <pc:docMk/>
            <pc:sldMk cId="2104466310" sldId="313"/>
            <ac:spMk id="35" creationId="{8808EBBD-E1F3-4411-A48C-BECC3686BE6A}"/>
          </ac:spMkLst>
        </pc:spChg>
        <pc:spChg chg="mod">
          <ac:chgData name="Pedro Galvez Hernandez" userId="78f48674-0c43-431c-acbc-cb9e3ff47646" providerId="ADAL" clId="{8650A08A-CBF9-4DA0-AAE0-3A7D1D1315F9}" dt="2022-02-11T13:03:20.236" v="2668" actId="1037"/>
          <ac:spMkLst>
            <pc:docMk/>
            <pc:sldMk cId="2104466310" sldId="313"/>
            <ac:spMk id="36" creationId="{B07A17F1-E8BA-4A1E-8CE4-6D061E4ADAF2}"/>
          </ac:spMkLst>
        </pc:spChg>
        <pc:spChg chg="mod">
          <ac:chgData name="Pedro Galvez Hernandez" userId="78f48674-0c43-431c-acbc-cb9e3ff47646" providerId="ADAL" clId="{8650A08A-CBF9-4DA0-AAE0-3A7D1D1315F9}" dt="2022-02-11T13:03:20.236" v="2668" actId="1037"/>
          <ac:spMkLst>
            <pc:docMk/>
            <pc:sldMk cId="2104466310" sldId="313"/>
            <ac:spMk id="37" creationId="{628A743E-FAFA-41D9-9950-5E15E4961B31}"/>
          </ac:spMkLst>
        </pc:spChg>
        <pc:spChg chg="mod">
          <ac:chgData name="Pedro Galvez Hernandez" userId="78f48674-0c43-431c-acbc-cb9e3ff47646" providerId="ADAL" clId="{8650A08A-CBF9-4DA0-AAE0-3A7D1D1315F9}" dt="2022-02-11T13:03:20.236" v="2668" actId="1037"/>
          <ac:spMkLst>
            <pc:docMk/>
            <pc:sldMk cId="2104466310" sldId="313"/>
            <ac:spMk id="38" creationId="{0D44635A-DFC0-4B29-A411-726731D37BB3}"/>
          </ac:spMkLst>
        </pc:spChg>
        <pc:picChg chg="mod">
          <ac:chgData name="Pedro Galvez Hernandez" userId="78f48674-0c43-431c-acbc-cb9e3ff47646" providerId="ADAL" clId="{8650A08A-CBF9-4DA0-AAE0-3A7D1D1315F9}" dt="2022-02-11T13:03:20.236" v="2668" actId="1037"/>
          <ac:picMkLst>
            <pc:docMk/>
            <pc:sldMk cId="2104466310" sldId="313"/>
            <ac:picMk id="9" creationId="{C553821A-B1AA-4DF2-878B-BCF06C206808}"/>
          </ac:picMkLst>
        </pc:picChg>
        <pc:picChg chg="mod">
          <ac:chgData name="Pedro Galvez Hernandez" userId="78f48674-0c43-431c-acbc-cb9e3ff47646" providerId="ADAL" clId="{8650A08A-CBF9-4DA0-AAE0-3A7D1D1315F9}" dt="2022-02-11T13:03:20.236" v="2668" actId="1037"/>
          <ac:picMkLst>
            <pc:docMk/>
            <pc:sldMk cId="2104466310" sldId="313"/>
            <ac:picMk id="11" creationId="{07CE396B-4168-46C9-B900-B765DB80B774}"/>
          </ac:picMkLst>
        </pc:picChg>
        <pc:picChg chg="mod">
          <ac:chgData name="Pedro Galvez Hernandez" userId="78f48674-0c43-431c-acbc-cb9e3ff47646" providerId="ADAL" clId="{8650A08A-CBF9-4DA0-AAE0-3A7D1D1315F9}" dt="2022-02-11T13:03:20.236" v="2668" actId="1037"/>
          <ac:picMkLst>
            <pc:docMk/>
            <pc:sldMk cId="2104466310" sldId="313"/>
            <ac:picMk id="13" creationId="{5436A2CA-2AE2-49B5-B2FB-78FFEA447C11}"/>
          </ac:picMkLst>
        </pc:picChg>
        <pc:picChg chg="mod">
          <ac:chgData name="Pedro Galvez Hernandez" userId="78f48674-0c43-431c-acbc-cb9e3ff47646" providerId="ADAL" clId="{8650A08A-CBF9-4DA0-AAE0-3A7D1D1315F9}" dt="2022-02-11T13:03:20.236" v="2668" actId="1037"/>
          <ac:picMkLst>
            <pc:docMk/>
            <pc:sldMk cId="2104466310" sldId="313"/>
            <ac:picMk id="16" creationId="{82A992C4-BD46-4238-AFF2-A150831B7679}"/>
          </ac:picMkLst>
        </pc:picChg>
        <pc:picChg chg="mod">
          <ac:chgData name="Pedro Galvez Hernandez" userId="78f48674-0c43-431c-acbc-cb9e3ff47646" providerId="ADAL" clId="{8650A08A-CBF9-4DA0-AAE0-3A7D1D1315F9}" dt="2022-02-11T13:03:20.236" v="2668" actId="1037"/>
          <ac:picMkLst>
            <pc:docMk/>
            <pc:sldMk cId="2104466310" sldId="313"/>
            <ac:picMk id="18" creationId="{9814D90E-6059-4256-B7C3-C9C092B77F8B}"/>
          </ac:picMkLst>
        </pc:picChg>
        <pc:picChg chg="mod">
          <ac:chgData name="Pedro Galvez Hernandez" userId="78f48674-0c43-431c-acbc-cb9e3ff47646" providerId="ADAL" clId="{8650A08A-CBF9-4DA0-AAE0-3A7D1D1315F9}" dt="2022-02-11T13:03:20.236" v="2668" actId="1037"/>
          <ac:picMkLst>
            <pc:docMk/>
            <pc:sldMk cId="2104466310" sldId="313"/>
            <ac:picMk id="20" creationId="{0D3D38AC-E5E9-449F-9BA4-0ADEF40E6EF7}"/>
          </ac:picMkLst>
        </pc:picChg>
        <pc:picChg chg="mod">
          <ac:chgData name="Pedro Galvez Hernandez" userId="78f48674-0c43-431c-acbc-cb9e3ff47646" providerId="ADAL" clId="{8650A08A-CBF9-4DA0-AAE0-3A7D1D1315F9}" dt="2022-02-11T13:03:20.236" v="2668" actId="1037"/>
          <ac:picMkLst>
            <pc:docMk/>
            <pc:sldMk cId="2104466310" sldId="313"/>
            <ac:picMk id="22" creationId="{58536574-CBAC-4B01-B8B7-E2A94D5F624E}"/>
          </ac:picMkLst>
        </pc:picChg>
        <pc:picChg chg="mod">
          <ac:chgData name="Pedro Galvez Hernandez" userId="78f48674-0c43-431c-acbc-cb9e3ff47646" providerId="ADAL" clId="{8650A08A-CBF9-4DA0-AAE0-3A7D1D1315F9}" dt="2022-02-11T13:03:20.236" v="2668" actId="1037"/>
          <ac:picMkLst>
            <pc:docMk/>
            <pc:sldMk cId="2104466310" sldId="313"/>
            <ac:picMk id="24" creationId="{4D2B1000-115D-48C2-94A1-11BCF9369AA4}"/>
          </ac:picMkLst>
        </pc:picChg>
        <pc:picChg chg="mod">
          <ac:chgData name="Pedro Galvez Hernandez" userId="78f48674-0c43-431c-acbc-cb9e3ff47646" providerId="ADAL" clId="{8650A08A-CBF9-4DA0-AAE0-3A7D1D1315F9}" dt="2022-02-11T13:03:20.236" v="2668" actId="1037"/>
          <ac:picMkLst>
            <pc:docMk/>
            <pc:sldMk cId="2104466310" sldId="313"/>
            <ac:picMk id="26" creationId="{D64053CE-5AF4-425D-8E91-841BD2EC21E9}"/>
          </ac:picMkLst>
        </pc:picChg>
        <pc:picChg chg="mod">
          <ac:chgData name="Pedro Galvez Hernandez" userId="78f48674-0c43-431c-acbc-cb9e3ff47646" providerId="ADAL" clId="{8650A08A-CBF9-4DA0-AAE0-3A7D1D1315F9}" dt="2022-02-11T13:03:20.236" v="2668" actId="1037"/>
          <ac:picMkLst>
            <pc:docMk/>
            <pc:sldMk cId="2104466310" sldId="313"/>
            <ac:picMk id="28" creationId="{BC509D2B-5183-469E-B734-8560D3337B5E}"/>
          </ac:picMkLst>
        </pc:picChg>
        <pc:picChg chg="mod">
          <ac:chgData name="Pedro Galvez Hernandez" userId="78f48674-0c43-431c-acbc-cb9e3ff47646" providerId="ADAL" clId="{8650A08A-CBF9-4DA0-AAE0-3A7D1D1315F9}" dt="2022-02-11T13:03:20.236" v="2668" actId="1037"/>
          <ac:picMkLst>
            <pc:docMk/>
            <pc:sldMk cId="2104466310" sldId="313"/>
            <ac:picMk id="30" creationId="{99A220DB-930D-4EB9-9F13-8DB9FDE79081}"/>
          </ac:picMkLst>
        </pc:picChg>
        <pc:picChg chg="mod">
          <ac:chgData name="Pedro Galvez Hernandez" userId="78f48674-0c43-431c-acbc-cb9e3ff47646" providerId="ADAL" clId="{8650A08A-CBF9-4DA0-AAE0-3A7D1D1315F9}" dt="2022-02-11T13:03:20.236" v="2668" actId="1037"/>
          <ac:picMkLst>
            <pc:docMk/>
            <pc:sldMk cId="2104466310" sldId="313"/>
            <ac:picMk id="32" creationId="{8A958866-A068-453F-9250-33138B256BAE}"/>
          </ac:picMkLst>
        </pc:picChg>
        <pc:cxnChg chg="add mod">
          <ac:chgData name="Pedro Galvez Hernandez" userId="78f48674-0c43-431c-acbc-cb9e3ff47646" providerId="ADAL" clId="{8650A08A-CBF9-4DA0-AAE0-3A7D1D1315F9}" dt="2022-02-11T13:03:31.657" v="2677" actId="1038"/>
          <ac:cxnSpMkLst>
            <pc:docMk/>
            <pc:sldMk cId="2104466310" sldId="313"/>
            <ac:cxnSpMk id="25" creationId="{324A7ED2-AF10-417A-A5F0-DBB31C54A1EF}"/>
          </ac:cxnSpMkLst>
        </pc:cxnChg>
      </pc:sldChg>
      <pc:sldChg chg="addSp delSp modSp mod modAnim">
        <pc:chgData name="Pedro Galvez Hernandez" userId="78f48674-0c43-431c-acbc-cb9e3ff47646" providerId="ADAL" clId="{8650A08A-CBF9-4DA0-AAE0-3A7D1D1315F9}" dt="2022-02-11T13:08:45.987" v="2962" actId="20577"/>
        <pc:sldMkLst>
          <pc:docMk/>
          <pc:sldMk cId="4234446908" sldId="314"/>
        </pc:sldMkLst>
        <pc:spChg chg="del">
          <ac:chgData name="Pedro Galvez Hernandez" userId="78f48674-0c43-431c-acbc-cb9e3ff47646" providerId="ADAL" clId="{8650A08A-CBF9-4DA0-AAE0-3A7D1D1315F9}" dt="2022-02-11T13:00:31.808" v="2503" actId="478"/>
          <ac:spMkLst>
            <pc:docMk/>
            <pc:sldMk cId="4234446908" sldId="314"/>
            <ac:spMk id="3" creationId="{3EEB3362-3067-44F2-AE7B-178CB0A87C76}"/>
          </ac:spMkLst>
        </pc:spChg>
        <pc:spChg chg="del">
          <ac:chgData name="Pedro Galvez Hernandez" userId="78f48674-0c43-431c-acbc-cb9e3ff47646" providerId="ADAL" clId="{8650A08A-CBF9-4DA0-AAE0-3A7D1D1315F9}" dt="2022-02-11T13:00:30.657" v="2502" actId="478"/>
          <ac:spMkLst>
            <pc:docMk/>
            <pc:sldMk cId="4234446908" sldId="314"/>
            <ac:spMk id="7" creationId="{3A389B2C-8B4F-46F3-B9AA-38A149EBE7E8}"/>
          </ac:spMkLst>
        </pc:spChg>
        <pc:spChg chg="mod">
          <ac:chgData name="Pedro Galvez Hernandez" userId="78f48674-0c43-431c-acbc-cb9e3ff47646" providerId="ADAL" clId="{8650A08A-CBF9-4DA0-AAE0-3A7D1D1315F9}" dt="2022-02-11T13:07:14.096" v="2867" actId="1076"/>
          <ac:spMkLst>
            <pc:docMk/>
            <pc:sldMk cId="4234446908" sldId="314"/>
            <ac:spMk id="14" creationId="{EE4D7787-7968-41A8-9FCC-807F428F7E5F}"/>
          </ac:spMkLst>
        </pc:spChg>
        <pc:spChg chg="add mod">
          <ac:chgData name="Pedro Galvez Hernandez" userId="78f48674-0c43-431c-acbc-cb9e3ff47646" providerId="ADAL" clId="{8650A08A-CBF9-4DA0-AAE0-3A7D1D1315F9}" dt="2022-02-11T13:08:45.987" v="2962" actId="20577"/>
          <ac:spMkLst>
            <pc:docMk/>
            <pc:sldMk cId="4234446908" sldId="314"/>
            <ac:spMk id="25" creationId="{40DBF419-461C-4DAA-979B-698BD32332A0}"/>
          </ac:spMkLst>
        </pc:spChg>
        <pc:spChg chg="add mod">
          <ac:chgData name="Pedro Galvez Hernandez" userId="78f48674-0c43-431c-acbc-cb9e3ff47646" providerId="ADAL" clId="{8650A08A-CBF9-4DA0-AAE0-3A7D1D1315F9}" dt="2022-02-11T13:04:57.268" v="2766" actId="20577"/>
          <ac:spMkLst>
            <pc:docMk/>
            <pc:sldMk cId="4234446908" sldId="314"/>
            <ac:spMk id="29" creationId="{C3315B0B-1417-4F18-84ED-F042D62120C3}"/>
          </ac:spMkLst>
        </pc:spChg>
        <pc:spChg chg="mod">
          <ac:chgData name="Pedro Galvez Hernandez" userId="78f48674-0c43-431c-acbc-cb9e3ff47646" providerId="ADAL" clId="{8650A08A-CBF9-4DA0-AAE0-3A7D1D1315F9}" dt="2022-02-11T13:04:44.667" v="2755" actId="1037"/>
          <ac:spMkLst>
            <pc:docMk/>
            <pc:sldMk cId="4234446908" sldId="314"/>
            <ac:spMk id="33" creationId="{F3899F48-0C28-4DDC-A5E1-7570B5EAC220}"/>
          </ac:spMkLst>
        </pc:spChg>
        <pc:spChg chg="mod">
          <ac:chgData name="Pedro Galvez Hernandez" userId="78f48674-0c43-431c-acbc-cb9e3ff47646" providerId="ADAL" clId="{8650A08A-CBF9-4DA0-AAE0-3A7D1D1315F9}" dt="2022-02-11T13:04:44.667" v="2755" actId="1037"/>
          <ac:spMkLst>
            <pc:docMk/>
            <pc:sldMk cId="4234446908" sldId="314"/>
            <ac:spMk id="34" creationId="{2FF5A849-1120-4641-B827-2D375769B3E3}"/>
          </ac:spMkLst>
        </pc:spChg>
        <pc:spChg chg="mod">
          <ac:chgData name="Pedro Galvez Hernandez" userId="78f48674-0c43-431c-acbc-cb9e3ff47646" providerId="ADAL" clId="{8650A08A-CBF9-4DA0-AAE0-3A7D1D1315F9}" dt="2022-02-11T13:04:44.667" v="2755" actId="1037"/>
          <ac:spMkLst>
            <pc:docMk/>
            <pc:sldMk cId="4234446908" sldId="314"/>
            <ac:spMk id="35" creationId="{8808EBBD-E1F3-4411-A48C-BECC3686BE6A}"/>
          </ac:spMkLst>
        </pc:spChg>
        <pc:spChg chg="mod">
          <ac:chgData name="Pedro Galvez Hernandez" userId="78f48674-0c43-431c-acbc-cb9e3ff47646" providerId="ADAL" clId="{8650A08A-CBF9-4DA0-AAE0-3A7D1D1315F9}" dt="2022-02-11T13:04:44.667" v="2755" actId="1037"/>
          <ac:spMkLst>
            <pc:docMk/>
            <pc:sldMk cId="4234446908" sldId="314"/>
            <ac:spMk id="36" creationId="{B07A17F1-E8BA-4A1E-8CE4-6D061E4ADAF2}"/>
          </ac:spMkLst>
        </pc:spChg>
        <pc:spChg chg="mod">
          <ac:chgData name="Pedro Galvez Hernandez" userId="78f48674-0c43-431c-acbc-cb9e3ff47646" providerId="ADAL" clId="{8650A08A-CBF9-4DA0-AAE0-3A7D1D1315F9}" dt="2022-02-11T13:04:44.667" v="2755" actId="1037"/>
          <ac:spMkLst>
            <pc:docMk/>
            <pc:sldMk cId="4234446908" sldId="314"/>
            <ac:spMk id="37" creationId="{628A743E-FAFA-41D9-9950-5E15E4961B31}"/>
          </ac:spMkLst>
        </pc:spChg>
        <pc:spChg chg="mod">
          <ac:chgData name="Pedro Galvez Hernandez" userId="78f48674-0c43-431c-acbc-cb9e3ff47646" providerId="ADAL" clId="{8650A08A-CBF9-4DA0-AAE0-3A7D1D1315F9}" dt="2022-02-11T13:04:44.667" v="2755" actId="1037"/>
          <ac:spMkLst>
            <pc:docMk/>
            <pc:sldMk cId="4234446908" sldId="314"/>
            <ac:spMk id="38" creationId="{0D44635A-DFC0-4B29-A411-726731D37BB3}"/>
          </ac:spMkLst>
        </pc:spChg>
        <pc:picChg chg="mod">
          <ac:chgData name="Pedro Galvez Hernandez" userId="78f48674-0c43-431c-acbc-cb9e3ff47646" providerId="ADAL" clId="{8650A08A-CBF9-4DA0-AAE0-3A7D1D1315F9}" dt="2022-02-11T13:04:44.667" v="2755" actId="1037"/>
          <ac:picMkLst>
            <pc:docMk/>
            <pc:sldMk cId="4234446908" sldId="314"/>
            <ac:picMk id="9" creationId="{C553821A-B1AA-4DF2-878B-BCF06C206808}"/>
          </ac:picMkLst>
        </pc:picChg>
        <pc:picChg chg="mod">
          <ac:chgData name="Pedro Galvez Hernandez" userId="78f48674-0c43-431c-acbc-cb9e3ff47646" providerId="ADAL" clId="{8650A08A-CBF9-4DA0-AAE0-3A7D1D1315F9}" dt="2022-02-11T13:04:44.667" v="2755" actId="1037"/>
          <ac:picMkLst>
            <pc:docMk/>
            <pc:sldMk cId="4234446908" sldId="314"/>
            <ac:picMk id="11" creationId="{07CE396B-4168-46C9-B900-B765DB80B774}"/>
          </ac:picMkLst>
        </pc:picChg>
        <pc:picChg chg="mod">
          <ac:chgData name="Pedro Galvez Hernandez" userId="78f48674-0c43-431c-acbc-cb9e3ff47646" providerId="ADAL" clId="{8650A08A-CBF9-4DA0-AAE0-3A7D1D1315F9}" dt="2022-02-11T13:04:44.667" v="2755" actId="1037"/>
          <ac:picMkLst>
            <pc:docMk/>
            <pc:sldMk cId="4234446908" sldId="314"/>
            <ac:picMk id="13" creationId="{5436A2CA-2AE2-49B5-B2FB-78FFEA447C11}"/>
          </ac:picMkLst>
        </pc:picChg>
        <pc:picChg chg="mod">
          <ac:chgData name="Pedro Galvez Hernandez" userId="78f48674-0c43-431c-acbc-cb9e3ff47646" providerId="ADAL" clId="{8650A08A-CBF9-4DA0-AAE0-3A7D1D1315F9}" dt="2022-02-11T13:04:44.667" v="2755" actId="1037"/>
          <ac:picMkLst>
            <pc:docMk/>
            <pc:sldMk cId="4234446908" sldId="314"/>
            <ac:picMk id="16" creationId="{82A992C4-BD46-4238-AFF2-A150831B7679}"/>
          </ac:picMkLst>
        </pc:picChg>
        <pc:picChg chg="mod">
          <ac:chgData name="Pedro Galvez Hernandez" userId="78f48674-0c43-431c-acbc-cb9e3ff47646" providerId="ADAL" clId="{8650A08A-CBF9-4DA0-AAE0-3A7D1D1315F9}" dt="2022-02-11T13:04:44.667" v="2755" actId="1037"/>
          <ac:picMkLst>
            <pc:docMk/>
            <pc:sldMk cId="4234446908" sldId="314"/>
            <ac:picMk id="18" creationId="{9814D90E-6059-4256-B7C3-C9C092B77F8B}"/>
          </ac:picMkLst>
        </pc:picChg>
        <pc:picChg chg="mod">
          <ac:chgData name="Pedro Galvez Hernandez" userId="78f48674-0c43-431c-acbc-cb9e3ff47646" providerId="ADAL" clId="{8650A08A-CBF9-4DA0-AAE0-3A7D1D1315F9}" dt="2022-02-11T13:04:44.667" v="2755" actId="1037"/>
          <ac:picMkLst>
            <pc:docMk/>
            <pc:sldMk cId="4234446908" sldId="314"/>
            <ac:picMk id="20" creationId="{0D3D38AC-E5E9-449F-9BA4-0ADEF40E6EF7}"/>
          </ac:picMkLst>
        </pc:picChg>
        <pc:picChg chg="mod">
          <ac:chgData name="Pedro Galvez Hernandez" userId="78f48674-0c43-431c-acbc-cb9e3ff47646" providerId="ADAL" clId="{8650A08A-CBF9-4DA0-AAE0-3A7D1D1315F9}" dt="2022-02-11T13:04:44.667" v="2755" actId="1037"/>
          <ac:picMkLst>
            <pc:docMk/>
            <pc:sldMk cId="4234446908" sldId="314"/>
            <ac:picMk id="22" creationId="{58536574-CBAC-4B01-B8B7-E2A94D5F624E}"/>
          </ac:picMkLst>
        </pc:picChg>
        <pc:picChg chg="mod">
          <ac:chgData name="Pedro Galvez Hernandez" userId="78f48674-0c43-431c-acbc-cb9e3ff47646" providerId="ADAL" clId="{8650A08A-CBF9-4DA0-AAE0-3A7D1D1315F9}" dt="2022-02-11T13:04:44.667" v="2755" actId="1037"/>
          <ac:picMkLst>
            <pc:docMk/>
            <pc:sldMk cId="4234446908" sldId="314"/>
            <ac:picMk id="24" creationId="{4D2B1000-115D-48C2-94A1-11BCF9369AA4}"/>
          </ac:picMkLst>
        </pc:picChg>
        <pc:picChg chg="mod">
          <ac:chgData name="Pedro Galvez Hernandez" userId="78f48674-0c43-431c-acbc-cb9e3ff47646" providerId="ADAL" clId="{8650A08A-CBF9-4DA0-AAE0-3A7D1D1315F9}" dt="2022-02-11T13:04:44.667" v="2755" actId="1037"/>
          <ac:picMkLst>
            <pc:docMk/>
            <pc:sldMk cId="4234446908" sldId="314"/>
            <ac:picMk id="26" creationId="{D64053CE-5AF4-425D-8E91-841BD2EC21E9}"/>
          </ac:picMkLst>
        </pc:picChg>
        <pc:picChg chg="mod">
          <ac:chgData name="Pedro Galvez Hernandez" userId="78f48674-0c43-431c-acbc-cb9e3ff47646" providerId="ADAL" clId="{8650A08A-CBF9-4DA0-AAE0-3A7D1D1315F9}" dt="2022-02-11T13:04:44.667" v="2755" actId="1037"/>
          <ac:picMkLst>
            <pc:docMk/>
            <pc:sldMk cId="4234446908" sldId="314"/>
            <ac:picMk id="28" creationId="{BC509D2B-5183-469E-B734-8560D3337B5E}"/>
          </ac:picMkLst>
        </pc:picChg>
        <pc:picChg chg="mod">
          <ac:chgData name="Pedro Galvez Hernandez" userId="78f48674-0c43-431c-acbc-cb9e3ff47646" providerId="ADAL" clId="{8650A08A-CBF9-4DA0-AAE0-3A7D1D1315F9}" dt="2022-02-11T13:04:44.667" v="2755" actId="1037"/>
          <ac:picMkLst>
            <pc:docMk/>
            <pc:sldMk cId="4234446908" sldId="314"/>
            <ac:picMk id="30" creationId="{99A220DB-930D-4EB9-9F13-8DB9FDE79081}"/>
          </ac:picMkLst>
        </pc:picChg>
        <pc:picChg chg="mod">
          <ac:chgData name="Pedro Galvez Hernandez" userId="78f48674-0c43-431c-acbc-cb9e3ff47646" providerId="ADAL" clId="{8650A08A-CBF9-4DA0-AAE0-3A7D1D1315F9}" dt="2022-02-11T13:04:44.667" v="2755" actId="1037"/>
          <ac:picMkLst>
            <pc:docMk/>
            <pc:sldMk cId="4234446908" sldId="314"/>
            <ac:picMk id="32" creationId="{8A958866-A068-453F-9250-33138B256BAE}"/>
          </ac:picMkLst>
        </pc:picChg>
        <pc:cxnChg chg="add mod">
          <ac:chgData name="Pedro Galvez Hernandez" userId="78f48674-0c43-431c-acbc-cb9e3ff47646" providerId="ADAL" clId="{8650A08A-CBF9-4DA0-AAE0-3A7D1D1315F9}" dt="2022-02-11T13:04:52.836" v="2762" actId="1037"/>
          <ac:cxnSpMkLst>
            <pc:docMk/>
            <pc:sldMk cId="4234446908" sldId="314"/>
            <ac:cxnSpMk id="27" creationId="{A6C0A606-91BC-4901-A932-C44E022213D8}"/>
          </ac:cxnSpMkLst>
        </pc:cxnChg>
      </pc:sldChg>
      <pc:sldChg chg="del">
        <pc:chgData name="Pedro Galvez Hernandez" userId="78f48674-0c43-431c-acbc-cb9e3ff47646" providerId="ADAL" clId="{8650A08A-CBF9-4DA0-AAE0-3A7D1D1315F9}" dt="2022-02-10T11:44:49.296" v="0" actId="47"/>
        <pc:sldMkLst>
          <pc:docMk/>
          <pc:sldMk cId="3312113885" sldId="315"/>
        </pc:sldMkLst>
      </pc:sldChg>
      <pc:sldChg chg="del">
        <pc:chgData name="Pedro Galvez Hernandez" userId="78f48674-0c43-431c-acbc-cb9e3ff47646" providerId="ADAL" clId="{8650A08A-CBF9-4DA0-AAE0-3A7D1D1315F9}" dt="2022-02-10T11:44:49.817" v="1" actId="47"/>
        <pc:sldMkLst>
          <pc:docMk/>
          <pc:sldMk cId="2885439099" sldId="316"/>
        </pc:sldMkLst>
      </pc:sldChg>
      <pc:sldChg chg="del">
        <pc:chgData name="Pedro Galvez Hernandez" userId="78f48674-0c43-431c-acbc-cb9e3ff47646" providerId="ADAL" clId="{8650A08A-CBF9-4DA0-AAE0-3A7D1D1315F9}" dt="2022-02-10T11:44:53.105" v="2" actId="47"/>
        <pc:sldMkLst>
          <pc:docMk/>
          <pc:sldMk cId="1207677854" sldId="317"/>
        </pc:sldMkLst>
      </pc:sldChg>
      <pc:sldChg chg="del">
        <pc:chgData name="Pedro Galvez Hernandez" userId="78f48674-0c43-431c-acbc-cb9e3ff47646" providerId="ADAL" clId="{8650A08A-CBF9-4DA0-AAE0-3A7D1D1315F9}" dt="2022-02-10T11:44:53.855" v="3" actId="47"/>
        <pc:sldMkLst>
          <pc:docMk/>
          <pc:sldMk cId="3469757318" sldId="318"/>
        </pc:sldMkLst>
      </pc:sldChg>
      <pc:sldChg chg="del">
        <pc:chgData name="Pedro Galvez Hernandez" userId="78f48674-0c43-431c-acbc-cb9e3ff47646" providerId="ADAL" clId="{8650A08A-CBF9-4DA0-AAE0-3A7D1D1315F9}" dt="2022-02-10T11:44:56.373" v="4" actId="47"/>
        <pc:sldMkLst>
          <pc:docMk/>
          <pc:sldMk cId="3946694544" sldId="319"/>
        </pc:sldMkLst>
      </pc:sldChg>
      <pc:sldChg chg="del">
        <pc:chgData name="Pedro Galvez Hernandez" userId="78f48674-0c43-431c-acbc-cb9e3ff47646" providerId="ADAL" clId="{8650A08A-CBF9-4DA0-AAE0-3A7D1D1315F9}" dt="2022-02-10T11:44:57.042" v="5" actId="47"/>
        <pc:sldMkLst>
          <pc:docMk/>
          <pc:sldMk cId="1336227536" sldId="320"/>
        </pc:sldMkLst>
      </pc:sldChg>
      <pc:sldChg chg="mod modShow">
        <pc:chgData name="Pedro Galvez Hernandez" userId="78f48674-0c43-431c-acbc-cb9e3ff47646" providerId="ADAL" clId="{8650A08A-CBF9-4DA0-AAE0-3A7D1D1315F9}" dt="2022-02-10T11:59:27.871" v="149" actId="729"/>
        <pc:sldMkLst>
          <pc:docMk/>
          <pc:sldMk cId="2723324430" sldId="321"/>
        </pc:sldMkLst>
      </pc:sldChg>
      <pc:sldChg chg="addSp delSp modSp mod delAnim modAnim">
        <pc:chgData name="Pedro Galvez Hernandez" userId="78f48674-0c43-431c-acbc-cb9e3ff47646" providerId="ADAL" clId="{8650A08A-CBF9-4DA0-AAE0-3A7D1D1315F9}" dt="2022-02-11T13:19:08.347" v="3293" actId="1036"/>
        <pc:sldMkLst>
          <pc:docMk/>
          <pc:sldMk cId="1815269743" sldId="323"/>
        </pc:sldMkLst>
        <pc:spChg chg="add mod">
          <ac:chgData name="Pedro Galvez Hernandez" userId="78f48674-0c43-431c-acbc-cb9e3ff47646" providerId="ADAL" clId="{8650A08A-CBF9-4DA0-AAE0-3A7D1D1315F9}" dt="2022-02-11T13:18:50.787" v="3292" actId="688"/>
          <ac:spMkLst>
            <pc:docMk/>
            <pc:sldMk cId="1815269743" sldId="323"/>
            <ac:spMk id="15" creationId="{C5C8869E-D793-40C7-A7CB-D2340B4DBD5F}"/>
          </ac:spMkLst>
        </pc:spChg>
        <pc:spChg chg="add del mod">
          <ac:chgData name="Pedro Galvez Hernandez" userId="78f48674-0c43-431c-acbc-cb9e3ff47646" providerId="ADAL" clId="{8650A08A-CBF9-4DA0-AAE0-3A7D1D1315F9}" dt="2022-02-11T13:10:18.359" v="2979" actId="478"/>
          <ac:spMkLst>
            <pc:docMk/>
            <pc:sldMk cId="1815269743" sldId="323"/>
            <ac:spMk id="19" creationId="{D61D6085-B7DE-4596-A0CF-A7E2BAACD737}"/>
          </ac:spMkLst>
        </pc:spChg>
        <pc:spChg chg="add mod">
          <ac:chgData name="Pedro Galvez Hernandez" userId="78f48674-0c43-431c-acbc-cb9e3ff47646" providerId="ADAL" clId="{8650A08A-CBF9-4DA0-AAE0-3A7D1D1315F9}" dt="2022-02-11T13:10:54.486" v="3054" actId="207"/>
          <ac:spMkLst>
            <pc:docMk/>
            <pc:sldMk cId="1815269743" sldId="323"/>
            <ac:spMk id="24" creationId="{1D3FF4D3-E9CC-4F0E-B574-E3200D42F963}"/>
          </ac:spMkLst>
        </pc:spChg>
        <pc:spChg chg="mod">
          <ac:chgData name="Pedro Galvez Hernandez" userId="78f48674-0c43-431c-acbc-cb9e3ff47646" providerId="ADAL" clId="{8650A08A-CBF9-4DA0-AAE0-3A7D1D1315F9}" dt="2022-02-11T13:19:08.347" v="3293" actId="1036"/>
          <ac:spMkLst>
            <pc:docMk/>
            <pc:sldMk cId="1815269743" sldId="323"/>
            <ac:spMk id="25" creationId="{7FA63973-FA5B-4585-BEAF-2F72DE174D2C}"/>
          </ac:spMkLst>
        </pc:spChg>
        <pc:picChg chg="add mod modCrop">
          <ac:chgData name="Pedro Galvez Hernandez" userId="78f48674-0c43-431c-acbc-cb9e3ff47646" providerId="ADAL" clId="{8650A08A-CBF9-4DA0-AAE0-3A7D1D1315F9}" dt="2022-02-10T11:48:54.552" v="59" actId="1037"/>
          <ac:picMkLst>
            <pc:docMk/>
            <pc:sldMk cId="1815269743" sldId="323"/>
            <ac:picMk id="6" creationId="{00A222A1-D1CD-4D6F-BC79-D80FF082F37F}"/>
          </ac:picMkLst>
        </pc:picChg>
        <pc:picChg chg="del">
          <ac:chgData name="Pedro Galvez Hernandez" userId="78f48674-0c43-431c-acbc-cb9e3ff47646" providerId="ADAL" clId="{8650A08A-CBF9-4DA0-AAE0-3A7D1D1315F9}" dt="2022-02-10T11:47:40.331" v="13" actId="478"/>
          <ac:picMkLst>
            <pc:docMk/>
            <pc:sldMk cId="1815269743" sldId="323"/>
            <ac:picMk id="8" creationId="{7A42B059-3C33-41F2-919E-9A3F251E8429}"/>
          </ac:picMkLst>
        </pc:picChg>
        <pc:picChg chg="add mod modCrop">
          <ac:chgData name="Pedro Galvez Hernandez" userId="78f48674-0c43-431c-acbc-cb9e3ff47646" providerId="ADAL" clId="{8650A08A-CBF9-4DA0-AAE0-3A7D1D1315F9}" dt="2022-02-10T11:48:54.552" v="59" actId="1037"/>
          <ac:picMkLst>
            <pc:docMk/>
            <pc:sldMk cId="1815269743" sldId="323"/>
            <ac:picMk id="9" creationId="{07F6D17E-6166-4AEB-91C6-DF24A850F41A}"/>
          </ac:picMkLst>
        </pc:picChg>
        <pc:picChg chg="add mod modCrop">
          <ac:chgData name="Pedro Galvez Hernandez" userId="78f48674-0c43-431c-acbc-cb9e3ff47646" providerId="ADAL" clId="{8650A08A-CBF9-4DA0-AAE0-3A7D1D1315F9}" dt="2022-02-10T11:48:56.788" v="60" actId="1076"/>
          <ac:picMkLst>
            <pc:docMk/>
            <pc:sldMk cId="1815269743" sldId="323"/>
            <ac:picMk id="11" creationId="{6402A501-03E2-4085-BA62-088FFB82EAF1}"/>
          </ac:picMkLst>
        </pc:picChg>
        <pc:picChg chg="del">
          <ac:chgData name="Pedro Galvez Hernandez" userId="78f48674-0c43-431c-acbc-cb9e3ff47646" providerId="ADAL" clId="{8650A08A-CBF9-4DA0-AAE0-3A7D1D1315F9}" dt="2022-02-10T11:47:40.331" v="13" actId="478"/>
          <ac:picMkLst>
            <pc:docMk/>
            <pc:sldMk cId="1815269743" sldId="323"/>
            <ac:picMk id="12" creationId="{C18E062A-7D89-4E1D-B004-0073F5C873C2}"/>
          </ac:picMkLst>
        </pc:picChg>
        <pc:picChg chg="del">
          <ac:chgData name="Pedro Galvez Hernandez" userId="78f48674-0c43-431c-acbc-cb9e3ff47646" providerId="ADAL" clId="{8650A08A-CBF9-4DA0-AAE0-3A7D1D1315F9}" dt="2022-02-10T11:47:40.331" v="13" actId="478"/>
          <ac:picMkLst>
            <pc:docMk/>
            <pc:sldMk cId="1815269743" sldId="323"/>
            <ac:picMk id="15" creationId="{AFA35835-6967-4D93-9157-9783EB89AAEC}"/>
          </ac:picMkLst>
        </pc:picChg>
        <pc:cxnChg chg="add mod ord">
          <ac:chgData name="Pedro Galvez Hernandez" userId="78f48674-0c43-431c-acbc-cb9e3ff47646" providerId="ADAL" clId="{8650A08A-CBF9-4DA0-AAE0-3A7D1D1315F9}" dt="2022-02-11T13:11:03.306" v="3057" actId="208"/>
          <ac:cxnSpMkLst>
            <pc:docMk/>
            <pc:sldMk cId="1815269743" sldId="323"/>
            <ac:cxnSpMk id="10" creationId="{F41722D8-C01D-4066-B042-E11BE95D530A}"/>
          </ac:cxnSpMkLst>
        </pc:cxnChg>
        <pc:cxnChg chg="add mod">
          <ac:chgData name="Pedro Galvez Hernandez" userId="78f48674-0c43-431c-acbc-cb9e3ff47646" providerId="ADAL" clId="{8650A08A-CBF9-4DA0-AAE0-3A7D1D1315F9}" dt="2022-02-11T13:18:22.476" v="3286" actId="14100"/>
          <ac:cxnSpMkLst>
            <pc:docMk/>
            <pc:sldMk cId="1815269743" sldId="323"/>
            <ac:cxnSpMk id="12" creationId="{6E882DE4-0FD5-4FCB-89D5-7A0382219894}"/>
          </ac:cxnSpMkLst>
        </pc:cxnChg>
        <pc:cxnChg chg="add del mod">
          <ac:chgData name="Pedro Galvez Hernandez" userId="78f48674-0c43-431c-acbc-cb9e3ff47646" providerId="ADAL" clId="{8650A08A-CBF9-4DA0-AAE0-3A7D1D1315F9}" dt="2022-02-11T13:10:19.907" v="2980" actId="478"/>
          <ac:cxnSpMkLst>
            <pc:docMk/>
            <pc:sldMk cId="1815269743" sldId="323"/>
            <ac:cxnSpMk id="14" creationId="{9F971B41-8ECC-4A3E-A1CC-3DD3CCA3E961}"/>
          </ac:cxnSpMkLst>
        </pc:cxnChg>
        <pc:cxnChg chg="add mod ord">
          <ac:chgData name="Pedro Galvez Hernandez" userId="78f48674-0c43-431c-acbc-cb9e3ff47646" providerId="ADAL" clId="{8650A08A-CBF9-4DA0-AAE0-3A7D1D1315F9}" dt="2022-02-11T13:11:03.306" v="3057" actId="208"/>
          <ac:cxnSpMkLst>
            <pc:docMk/>
            <pc:sldMk cId="1815269743" sldId="323"/>
            <ac:cxnSpMk id="18" creationId="{0F99ED8E-2392-4FDA-8AC3-A12149AAD176}"/>
          </ac:cxnSpMkLst>
        </pc:cxnChg>
      </pc:sldChg>
      <pc:sldChg chg="delSp modSp mod">
        <pc:chgData name="Pedro Galvez Hernandez" userId="78f48674-0c43-431c-acbc-cb9e3ff47646" providerId="ADAL" clId="{8650A08A-CBF9-4DA0-AAE0-3A7D1D1315F9}" dt="2022-02-11T13:19:51.167" v="3295" actId="478"/>
        <pc:sldMkLst>
          <pc:docMk/>
          <pc:sldMk cId="2378641924" sldId="326"/>
        </pc:sldMkLst>
        <pc:spChg chg="del">
          <ac:chgData name="Pedro Galvez Hernandez" userId="78f48674-0c43-431c-acbc-cb9e3ff47646" providerId="ADAL" clId="{8650A08A-CBF9-4DA0-AAE0-3A7D1D1315F9}" dt="2022-02-11T13:19:51.167" v="3295" actId="478"/>
          <ac:spMkLst>
            <pc:docMk/>
            <pc:sldMk cId="2378641924" sldId="326"/>
            <ac:spMk id="3" creationId="{3EEB3362-3067-44F2-AE7B-178CB0A87C76}"/>
          </ac:spMkLst>
        </pc:spChg>
        <pc:picChg chg="mod">
          <ac:chgData name="Pedro Galvez Hernandez" userId="78f48674-0c43-431c-acbc-cb9e3ff47646" providerId="ADAL" clId="{8650A08A-CBF9-4DA0-AAE0-3A7D1D1315F9}" dt="2022-02-10T11:51:45.522" v="91" actId="14826"/>
          <ac:picMkLst>
            <pc:docMk/>
            <pc:sldMk cId="2378641924" sldId="326"/>
            <ac:picMk id="18" creationId="{E123711B-6D5C-4B97-A997-EDD39536ACC8}"/>
          </ac:picMkLst>
        </pc:picChg>
      </pc:sldChg>
      <pc:sldChg chg="modSp">
        <pc:chgData name="Pedro Galvez Hernandez" userId="78f48674-0c43-431c-acbc-cb9e3ff47646" providerId="ADAL" clId="{8650A08A-CBF9-4DA0-AAE0-3A7D1D1315F9}" dt="2022-02-10T11:54:01.177" v="94" actId="14826"/>
        <pc:sldMkLst>
          <pc:docMk/>
          <pc:sldMk cId="540936897" sldId="327"/>
        </pc:sldMkLst>
        <pc:picChg chg="mod">
          <ac:chgData name="Pedro Galvez Hernandez" userId="78f48674-0c43-431c-acbc-cb9e3ff47646" providerId="ADAL" clId="{8650A08A-CBF9-4DA0-AAE0-3A7D1D1315F9}" dt="2022-02-10T11:52:41.619" v="92" actId="14826"/>
          <ac:picMkLst>
            <pc:docMk/>
            <pc:sldMk cId="540936897" sldId="327"/>
            <ac:picMk id="32" creationId="{8155A1DD-6782-434E-827A-2C6E0342DC49}"/>
          </ac:picMkLst>
        </pc:picChg>
        <pc:picChg chg="mod">
          <ac:chgData name="Pedro Galvez Hernandez" userId="78f48674-0c43-431c-acbc-cb9e3ff47646" providerId="ADAL" clId="{8650A08A-CBF9-4DA0-AAE0-3A7D1D1315F9}" dt="2022-02-10T11:53:47.393" v="93" actId="14826"/>
          <ac:picMkLst>
            <pc:docMk/>
            <pc:sldMk cId="540936897" sldId="327"/>
            <ac:picMk id="69" creationId="{7CE10580-87A0-44F5-B704-D52CE1AFB4CB}"/>
          </ac:picMkLst>
        </pc:picChg>
        <pc:picChg chg="mod">
          <ac:chgData name="Pedro Galvez Hernandez" userId="78f48674-0c43-431c-acbc-cb9e3ff47646" providerId="ADAL" clId="{8650A08A-CBF9-4DA0-AAE0-3A7D1D1315F9}" dt="2022-02-10T11:54:01.177" v="94" actId="14826"/>
          <ac:picMkLst>
            <pc:docMk/>
            <pc:sldMk cId="540936897" sldId="327"/>
            <ac:picMk id="83" creationId="{0EBF37B2-AC3B-4F0B-B504-327BC35FF051}"/>
          </ac:picMkLst>
        </pc:picChg>
      </pc:sldChg>
      <pc:sldChg chg="modSp mod">
        <pc:chgData name="Pedro Galvez Hernandez" userId="78f48674-0c43-431c-acbc-cb9e3ff47646" providerId="ADAL" clId="{8650A08A-CBF9-4DA0-AAE0-3A7D1D1315F9}" dt="2022-02-11T13:32:25.095" v="3349" actId="14100"/>
        <pc:sldMkLst>
          <pc:docMk/>
          <pc:sldMk cId="1347626249" sldId="328"/>
        </pc:sldMkLst>
        <pc:spChg chg="mod">
          <ac:chgData name="Pedro Galvez Hernandez" userId="78f48674-0c43-431c-acbc-cb9e3ff47646" providerId="ADAL" clId="{8650A08A-CBF9-4DA0-AAE0-3A7D1D1315F9}" dt="2022-02-10T11:55:33.729" v="115" actId="1036"/>
          <ac:spMkLst>
            <pc:docMk/>
            <pc:sldMk cId="1347626249" sldId="328"/>
            <ac:spMk id="18" creationId="{47C57562-D870-456D-ABEC-A09384E46219}"/>
          </ac:spMkLst>
        </pc:spChg>
        <pc:spChg chg="mod">
          <ac:chgData name="Pedro Galvez Hernandez" userId="78f48674-0c43-431c-acbc-cb9e3ff47646" providerId="ADAL" clId="{8650A08A-CBF9-4DA0-AAE0-3A7D1D1315F9}" dt="2022-02-10T11:55:33.729" v="115" actId="1036"/>
          <ac:spMkLst>
            <pc:docMk/>
            <pc:sldMk cId="1347626249" sldId="328"/>
            <ac:spMk id="19" creationId="{9AE15163-3DF7-4605-B3F7-ECC4D7359460}"/>
          </ac:spMkLst>
        </pc:spChg>
        <pc:graphicFrameChg chg="mod modGraphic">
          <ac:chgData name="Pedro Galvez Hernandez" userId="78f48674-0c43-431c-acbc-cb9e3ff47646" providerId="ADAL" clId="{8650A08A-CBF9-4DA0-AAE0-3A7D1D1315F9}" dt="2022-02-10T11:59:18.153" v="148" actId="20577"/>
          <ac:graphicFrameMkLst>
            <pc:docMk/>
            <pc:sldMk cId="1347626249" sldId="328"/>
            <ac:graphicFrameMk id="30" creationId="{54974566-B441-4060-9148-47E98E4367F6}"/>
          </ac:graphicFrameMkLst>
        </pc:graphicFrameChg>
        <pc:picChg chg="mod">
          <ac:chgData name="Pedro Galvez Hernandez" userId="78f48674-0c43-431c-acbc-cb9e3ff47646" providerId="ADAL" clId="{8650A08A-CBF9-4DA0-AAE0-3A7D1D1315F9}" dt="2022-02-10T11:54:27.631" v="95" actId="14826"/>
          <ac:picMkLst>
            <pc:docMk/>
            <pc:sldMk cId="1347626249" sldId="328"/>
            <ac:picMk id="9" creationId="{C7DF087E-1851-48C1-BB3C-AC78F041041A}"/>
          </ac:picMkLst>
        </pc:picChg>
        <pc:cxnChg chg="mod">
          <ac:chgData name="Pedro Galvez Hernandez" userId="78f48674-0c43-431c-acbc-cb9e3ff47646" providerId="ADAL" clId="{8650A08A-CBF9-4DA0-AAE0-3A7D1D1315F9}" dt="2022-02-11T13:32:25.095" v="3349" actId="14100"/>
          <ac:cxnSpMkLst>
            <pc:docMk/>
            <pc:sldMk cId="1347626249" sldId="328"/>
            <ac:cxnSpMk id="46" creationId="{90392826-5762-4BA2-931F-4F56E18DD670}"/>
          </ac:cxnSpMkLst>
        </pc:cxnChg>
      </pc:sldChg>
      <pc:sldChg chg="modSp mod">
        <pc:chgData name="Pedro Galvez Hernandez" userId="78f48674-0c43-431c-acbc-cb9e3ff47646" providerId="ADAL" clId="{8650A08A-CBF9-4DA0-AAE0-3A7D1D1315F9}" dt="2022-02-10T11:58:59.891" v="138" actId="20577"/>
        <pc:sldMkLst>
          <pc:docMk/>
          <pc:sldMk cId="552366907" sldId="329"/>
        </pc:sldMkLst>
        <pc:graphicFrameChg chg="mod modGraphic">
          <ac:chgData name="Pedro Galvez Hernandez" userId="78f48674-0c43-431c-acbc-cb9e3ff47646" providerId="ADAL" clId="{8650A08A-CBF9-4DA0-AAE0-3A7D1D1315F9}" dt="2022-02-10T11:58:59.891" v="138" actId="20577"/>
          <ac:graphicFrameMkLst>
            <pc:docMk/>
            <pc:sldMk cId="552366907" sldId="329"/>
            <ac:graphicFrameMk id="57" creationId="{C747FFA7-5016-4B99-9EEB-416C0908EDEB}"/>
          </ac:graphicFrameMkLst>
        </pc:graphicFrameChg>
      </pc:sldChg>
      <pc:sldChg chg="addSp delSp modSp mod modShow">
        <pc:chgData name="Pedro Galvez Hernandez" userId="78f48674-0c43-431c-acbc-cb9e3ff47646" providerId="ADAL" clId="{8650A08A-CBF9-4DA0-AAE0-3A7D1D1315F9}" dt="2022-02-11T13:19:16.577" v="3294" actId="729"/>
        <pc:sldMkLst>
          <pc:docMk/>
          <pc:sldMk cId="3899565156" sldId="330"/>
        </pc:sldMkLst>
        <pc:picChg chg="del">
          <ac:chgData name="Pedro Galvez Hernandez" userId="78f48674-0c43-431c-acbc-cb9e3ff47646" providerId="ADAL" clId="{8650A08A-CBF9-4DA0-AAE0-3A7D1D1315F9}" dt="2022-02-10T11:49:05.916" v="62" actId="478"/>
          <ac:picMkLst>
            <pc:docMk/>
            <pc:sldMk cId="3899565156" sldId="330"/>
            <ac:picMk id="4" creationId="{F9E12301-B526-4D62-ADC4-9078C1D7549A}"/>
          </ac:picMkLst>
        </pc:picChg>
        <pc:picChg chg="add mod ord">
          <ac:chgData name="Pedro Galvez Hernandez" userId="78f48674-0c43-431c-acbc-cb9e3ff47646" providerId="ADAL" clId="{8650A08A-CBF9-4DA0-AAE0-3A7D1D1315F9}" dt="2022-02-10T11:49:35.753" v="69" actId="1076"/>
          <ac:picMkLst>
            <pc:docMk/>
            <pc:sldMk cId="3899565156" sldId="330"/>
            <ac:picMk id="6" creationId="{78AA5133-775E-4E61-AAAC-EBBEEDE0A3C5}"/>
          </ac:picMkLst>
        </pc:picChg>
        <pc:picChg chg="del">
          <ac:chgData name="Pedro Galvez Hernandez" userId="78f48674-0c43-431c-acbc-cb9e3ff47646" providerId="ADAL" clId="{8650A08A-CBF9-4DA0-AAE0-3A7D1D1315F9}" dt="2022-02-10T11:49:05.216" v="61" actId="478"/>
          <ac:picMkLst>
            <pc:docMk/>
            <pc:sldMk cId="3899565156" sldId="330"/>
            <ac:picMk id="8" creationId="{675391FB-2D11-4F95-ADE8-C0312CC737D8}"/>
          </ac:picMkLst>
        </pc:picChg>
        <pc:picChg chg="add mod ord">
          <ac:chgData name="Pedro Galvez Hernandez" userId="78f48674-0c43-431c-acbc-cb9e3ff47646" providerId="ADAL" clId="{8650A08A-CBF9-4DA0-AAE0-3A7D1D1315F9}" dt="2022-02-10T11:49:54.286" v="80" actId="14100"/>
          <ac:picMkLst>
            <pc:docMk/>
            <pc:sldMk cId="3899565156" sldId="330"/>
            <ac:picMk id="9" creationId="{223F583C-8395-46CE-938B-DDB31746CC6A}"/>
          </ac:picMkLst>
        </pc:picChg>
      </pc:sldChg>
      <pc:sldChg chg="addSp delSp modSp del mod">
        <pc:chgData name="Pedro Galvez Hernandez" userId="78f48674-0c43-431c-acbc-cb9e3ff47646" providerId="ADAL" clId="{8650A08A-CBF9-4DA0-AAE0-3A7D1D1315F9}" dt="2022-02-10T11:50:50.001" v="90" actId="47"/>
        <pc:sldMkLst>
          <pc:docMk/>
          <pc:sldMk cId="704467137" sldId="331"/>
        </pc:sldMkLst>
        <pc:spChg chg="add mod">
          <ac:chgData name="Pedro Galvez Hernandez" userId="78f48674-0c43-431c-acbc-cb9e3ff47646" providerId="ADAL" clId="{8650A08A-CBF9-4DA0-AAE0-3A7D1D1315F9}" dt="2022-02-10T11:50:21.984" v="82" actId="571"/>
          <ac:spMkLst>
            <pc:docMk/>
            <pc:sldMk cId="704467137" sldId="331"/>
            <ac:spMk id="25" creationId="{DB402BAC-40D6-4BAD-BC8B-66E06E89F7A8}"/>
          </ac:spMkLst>
        </pc:spChg>
        <pc:spChg chg="add del">
          <ac:chgData name="Pedro Galvez Hernandez" userId="78f48674-0c43-431c-acbc-cb9e3ff47646" providerId="ADAL" clId="{8650A08A-CBF9-4DA0-AAE0-3A7D1D1315F9}" dt="2022-02-10T11:50:25.227" v="84" actId="478"/>
          <ac:spMkLst>
            <pc:docMk/>
            <pc:sldMk cId="704467137" sldId="331"/>
            <ac:spMk id="29" creationId="{AD29D62A-D665-4465-979B-2A74A04EF589}"/>
          </ac:spMkLst>
        </pc:spChg>
        <pc:picChg chg="add del">
          <ac:chgData name="Pedro Galvez Hernandez" userId="78f48674-0c43-431c-acbc-cb9e3ff47646" providerId="ADAL" clId="{8650A08A-CBF9-4DA0-AAE0-3A7D1D1315F9}" dt="2022-02-10T11:50:27.171" v="85" actId="478"/>
          <ac:picMkLst>
            <pc:docMk/>
            <pc:sldMk cId="704467137" sldId="331"/>
            <ac:picMk id="4" creationId="{A8B5B916-86BE-485F-B14E-C5052E63E1AA}"/>
          </ac:picMkLst>
        </pc:picChg>
        <pc:picChg chg="add del mod">
          <ac:chgData name="Pedro Galvez Hernandez" userId="78f48674-0c43-431c-acbc-cb9e3ff47646" providerId="ADAL" clId="{8650A08A-CBF9-4DA0-AAE0-3A7D1D1315F9}" dt="2022-02-10T11:50:35.918" v="89" actId="478"/>
          <ac:picMkLst>
            <pc:docMk/>
            <pc:sldMk cId="704467137" sldId="331"/>
            <ac:picMk id="6" creationId="{863F3BDB-C528-4C40-92C6-82165A2DC5B7}"/>
          </ac:picMkLst>
        </pc:picChg>
        <pc:picChg chg="add del">
          <ac:chgData name="Pedro Galvez Hernandez" userId="78f48674-0c43-431c-acbc-cb9e3ff47646" providerId="ADAL" clId="{8650A08A-CBF9-4DA0-AAE0-3A7D1D1315F9}" dt="2022-02-10T11:50:27.171" v="85" actId="478"/>
          <ac:picMkLst>
            <pc:docMk/>
            <pc:sldMk cId="704467137" sldId="331"/>
            <ac:picMk id="7" creationId="{C87278B7-BBCB-45AD-82F4-5868071B2755}"/>
          </ac:picMkLst>
        </pc:picChg>
        <pc:picChg chg="add del">
          <ac:chgData name="Pedro Galvez Hernandez" userId="78f48674-0c43-431c-acbc-cb9e3ff47646" providerId="ADAL" clId="{8650A08A-CBF9-4DA0-AAE0-3A7D1D1315F9}" dt="2022-02-10T11:50:27.171" v="85" actId="478"/>
          <ac:picMkLst>
            <pc:docMk/>
            <pc:sldMk cId="704467137" sldId="331"/>
            <ac:picMk id="10" creationId="{907B47D2-2896-476D-9E18-48902BC41A96}"/>
          </ac:picMkLst>
        </pc:picChg>
        <pc:picChg chg="add del">
          <ac:chgData name="Pedro Galvez Hernandez" userId="78f48674-0c43-431c-acbc-cb9e3ff47646" providerId="ADAL" clId="{8650A08A-CBF9-4DA0-AAE0-3A7D1D1315F9}" dt="2022-02-10T11:50:27.171" v="85" actId="478"/>
          <ac:picMkLst>
            <pc:docMk/>
            <pc:sldMk cId="704467137" sldId="331"/>
            <ac:picMk id="13" creationId="{05EA6DF2-EFB2-458A-B838-84B2990BB0C1}"/>
          </ac:picMkLst>
        </pc:picChg>
        <pc:picChg chg="add mod">
          <ac:chgData name="Pedro Galvez Hernandez" userId="78f48674-0c43-431c-acbc-cb9e3ff47646" providerId="ADAL" clId="{8650A08A-CBF9-4DA0-AAE0-3A7D1D1315F9}" dt="2022-02-10T11:50:21.984" v="82" actId="571"/>
          <ac:picMkLst>
            <pc:docMk/>
            <pc:sldMk cId="704467137" sldId="331"/>
            <ac:picMk id="17" creationId="{E3E57EFB-0DC3-4599-B52C-171E4211A0F3}"/>
          </ac:picMkLst>
        </pc:picChg>
        <pc:picChg chg="add del">
          <ac:chgData name="Pedro Galvez Hernandez" userId="78f48674-0c43-431c-acbc-cb9e3ff47646" providerId="ADAL" clId="{8650A08A-CBF9-4DA0-AAE0-3A7D1D1315F9}" dt="2022-02-10T11:50:27.171" v="85" actId="478"/>
          <ac:picMkLst>
            <pc:docMk/>
            <pc:sldMk cId="704467137" sldId="331"/>
            <ac:picMk id="19" creationId="{DAEB5CCD-E261-4E79-902D-B9F031A51349}"/>
          </ac:picMkLst>
        </pc:picChg>
        <pc:picChg chg="add mod">
          <ac:chgData name="Pedro Galvez Hernandez" userId="78f48674-0c43-431c-acbc-cb9e3ff47646" providerId="ADAL" clId="{8650A08A-CBF9-4DA0-AAE0-3A7D1D1315F9}" dt="2022-02-10T11:50:21.984" v="82" actId="571"/>
          <ac:picMkLst>
            <pc:docMk/>
            <pc:sldMk cId="704467137" sldId="331"/>
            <ac:picMk id="21" creationId="{F04F38DF-CA9B-410E-A38A-117F1154EE3A}"/>
          </ac:picMkLst>
        </pc:picChg>
        <pc:picChg chg="add mod">
          <ac:chgData name="Pedro Galvez Hernandez" userId="78f48674-0c43-431c-acbc-cb9e3ff47646" providerId="ADAL" clId="{8650A08A-CBF9-4DA0-AAE0-3A7D1D1315F9}" dt="2022-02-10T11:50:21.984" v="82" actId="571"/>
          <ac:picMkLst>
            <pc:docMk/>
            <pc:sldMk cId="704467137" sldId="331"/>
            <ac:picMk id="22" creationId="{EE077975-C104-44D1-A674-B3616A062CBA}"/>
          </ac:picMkLst>
        </pc:picChg>
        <pc:picChg chg="add del">
          <ac:chgData name="Pedro Galvez Hernandez" userId="78f48674-0c43-431c-acbc-cb9e3ff47646" providerId="ADAL" clId="{8650A08A-CBF9-4DA0-AAE0-3A7D1D1315F9}" dt="2022-02-10T11:50:27.171" v="85" actId="478"/>
          <ac:picMkLst>
            <pc:docMk/>
            <pc:sldMk cId="704467137" sldId="331"/>
            <ac:picMk id="24" creationId="{1E22B5D1-F1AD-4259-8554-449EB4C0F9E5}"/>
          </ac:picMkLst>
        </pc:picChg>
      </pc:sldChg>
      <pc:sldChg chg="addSp delSp modSp add mod">
        <pc:chgData name="Pedro Galvez Hernandez" userId="78f48674-0c43-431c-acbc-cb9e3ff47646" providerId="ADAL" clId="{8650A08A-CBF9-4DA0-AAE0-3A7D1D1315F9}" dt="2022-02-11T13:21:36.906" v="3345" actId="1076"/>
        <pc:sldMkLst>
          <pc:docMk/>
          <pc:sldMk cId="3183032357" sldId="331"/>
        </pc:sldMkLst>
        <pc:spChg chg="del">
          <ac:chgData name="Pedro Galvez Hernandez" userId="78f48674-0c43-431c-acbc-cb9e3ff47646" providerId="ADAL" clId="{8650A08A-CBF9-4DA0-AAE0-3A7D1D1315F9}" dt="2022-02-10T12:03:17.573" v="264" actId="478"/>
          <ac:spMkLst>
            <pc:docMk/>
            <pc:sldMk cId="3183032357" sldId="331"/>
            <ac:spMk id="3" creationId="{A79D9EB6-7082-4213-971B-916EB07B6C60}"/>
          </ac:spMkLst>
        </pc:spChg>
        <pc:spChg chg="add mod">
          <ac:chgData name="Pedro Galvez Hernandez" userId="78f48674-0c43-431c-acbc-cb9e3ff47646" providerId="ADAL" clId="{8650A08A-CBF9-4DA0-AAE0-3A7D1D1315F9}" dt="2022-02-11T13:21:30.547" v="3344" actId="20577"/>
          <ac:spMkLst>
            <pc:docMk/>
            <pc:sldMk cId="3183032357" sldId="331"/>
            <ac:spMk id="4" creationId="{479BEB79-B22F-4D0D-B058-3443F7034A7B}"/>
          </ac:spMkLst>
        </pc:spChg>
        <pc:spChg chg="del">
          <ac:chgData name="Pedro Galvez Hernandez" userId="78f48674-0c43-431c-acbc-cb9e3ff47646" providerId="ADAL" clId="{8650A08A-CBF9-4DA0-AAE0-3A7D1D1315F9}" dt="2022-02-10T12:03:17.573" v="264" actId="478"/>
          <ac:spMkLst>
            <pc:docMk/>
            <pc:sldMk cId="3183032357" sldId="331"/>
            <ac:spMk id="7" creationId="{3D317313-75E1-4F9E-ACD1-B165D72BA2EF}"/>
          </ac:spMkLst>
        </pc:spChg>
        <pc:spChg chg="del">
          <ac:chgData name="Pedro Galvez Hernandez" userId="78f48674-0c43-431c-acbc-cb9e3ff47646" providerId="ADAL" clId="{8650A08A-CBF9-4DA0-AAE0-3A7D1D1315F9}" dt="2022-02-10T12:03:17.573" v="264" actId="478"/>
          <ac:spMkLst>
            <pc:docMk/>
            <pc:sldMk cId="3183032357" sldId="331"/>
            <ac:spMk id="8" creationId="{DB2E8222-41D0-43DA-80CF-85E9444E6D75}"/>
          </ac:spMkLst>
        </pc:spChg>
        <pc:spChg chg="mod">
          <ac:chgData name="Pedro Galvez Hernandez" userId="78f48674-0c43-431c-acbc-cb9e3ff47646" providerId="ADAL" clId="{8650A08A-CBF9-4DA0-AAE0-3A7D1D1315F9}" dt="2022-02-11T13:21:36.906" v="3345" actId="1076"/>
          <ac:spMkLst>
            <pc:docMk/>
            <pc:sldMk cId="3183032357" sldId="331"/>
            <ac:spMk id="25" creationId="{7FA63973-FA5B-4585-BEAF-2F72DE174D2C}"/>
          </ac:spMkLst>
        </pc:spChg>
        <pc:graphicFrameChg chg="del">
          <ac:chgData name="Pedro Galvez Hernandez" userId="78f48674-0c43-431c-acbc-cb9e3ff47646" providerId="ADAL" clId="{8650A08A-CBF9-4DA0-AAE0-3A7D1D1315F9}" dt="2022-02-10T12:03:15.710" v="263" actId="478"/>
          <ac:graphicFrameMkLst>
            <pc:docMk/>
            <pc:sldMk cId="3183032357" sldId="331"/>
            <ac:graphicFrameMk id="57" creationId="{C747FFA7-5016-4B99-9EEB-416C0908EDEB}"/>
          </ac:graphicFrameMkLst>
        </pc:graphicFrameChg>
      </pc:sldChg>
      <pc:sldChg chg="modSp add mod">
        <pc:chgData name="Pedro Galvez Hernandez" userId="78f48674-0c43-431c-acbc-cb9e3ff47646" providerId="ADAL" clId="{8650A08A-CBF9-4DA0-AAE0-3A7D1D1315F9}" dt="2022-02-10T12:29:27.244" v="1901" actId="20577"/>
        <pc:sldMkLst>
          <pc:docMk/>
          <pc:sldMk cId="1050416066" sldId="332"/>
        </pc:sldMkLst>
        <pc:spChg chg="mod">
          <ac:chgData name="Pedro Galvez Hernandez" userId="78f48674-0c43-431c-acbc-cb9e3ff47646" providerId="ADAL" clId="{8650A08A-CBF9-4DA0-AAE0-3A7D1D1315F9}" dt="2022-02-10T12:19:27.363" v="1858" actId="20577"/>
          <ac:spMkLst>
            <pc:docMk/>
            <pc:sldMk cId="1050416066" sldId="332"/>
            <ac:spMk id="24" creationId="{6CA8B66E-9425-4356-9A3B-8E77F010F312}"/>
          </ac:spMkLst>
        </pc:spChg>
        <pc:spChg chg="mod">
          <ac:chgData name="Pedro Galvez Hernandez" userId="78f48674-0c43-431c-acbc-cb9e3ff47646" providerId="ADAL" clId="{8650A08A-CBF9-4DA0-AAE0-3A7D1D1315F9}" dt="2022-02-10T12:19:29.706" v="1860" actId="20577"/>
          <ac:spMkLst>
            <pc:docMk/>
            <pc:sldMk cId="1050416066" sldId="332"/>
            <ac:spMk id="28" creationId="{9CF83622-6404-479E-AC59-1CC712BCAE19}"/>
          </ac:spMkLst>
        </pc:spChg>
        <pc:spChg chg="mod">
          <ac:chgData name="Pedro Galvez Hernandez" userId="78f48674-0c43-431c-acbc-cb9e3ff47646" providerId="ADAL" clId="{8650A08A-CBF9-4DA0-AAE0-3A7D1D1315F9}" dt="2022-02-10T12:29:12.814" v="1895" actId="20577"/>
          <ac:spMkLst>
            <pc:docMk/>
            <pc:sldMk cId="1050416066" sldId="332"/>
            <ac:spMk id="46" creationId="{73B37570-BDC0-4FA5-AB04-D2B8F5A6A0EB}"/>
          </ac:spMkLst>
        </pc:spChg>
        <pc:spChg chg="mod">
          <ac:chgData name="Pedro Galvez Hernandez" userId="78f48674-0c43-431c-acbc-cb9e3ff47646" providerId="ADAL" clId="{8650A08A-CBF9-4DA0-AAE0-3A7D1D1315F9}" dt="2022-02-10T12:29:08.904" v="1893" actId="20577"/>
          <ac:spMkLst>
            <pc:docMk/>
            <pc:sldMk cId="1050416066" sldId="332"/>
            <ac:spMk id="54" creationId="{AAC19AC3-A698-4976-82C6-8E41B9B12072}"/>
          </ac:spMkLst>
        </pc:spChg>
        <pc:spChg chg="mod">
          <ac:chgData name="Pedro Galvez Hernandez" userId="78f48674-0c43-431c-acbc-cb9e3ff47646" providerId="ADAL" clId="{8650A08A-CBF9-4DA0-AAE0-3A7D1D1315F9}" dt="2022-02-10T12:29:27.244" v="1901" actId="20577"/>
          <ac:spMkLst>
            <pc:docMk/>
            <pc:sldMk cId="1050416066" sldId="332"/>
            <ac:spMk id="56" creationId="{63B22E04-3B4C-4576-BAE8-F682C9168CE5}"/>
          </ac:spMkLst>
        </pc:spChg>
        <pc:spChg chg="mod">
          <ac:chgData name="Pedro Galvez Hernandez" userId="78f48674-0c43-431c-acbc-cb9e3ff47646" providerId="ADAL" clId="{8650A08A-CBF9-4DA0-AAE0-3A7D1D1315F9}" dt="2022-02-10T12:29:24.097" v="1897" actId="20577"/>
          <ac:spMkLst>
            <pc:docMk/>
            <pc:sldMk cId="1050416066" sldId="332"/>
            <ac:spMk id="58" creationId="{D7BC5CCB-BCF5-4DC8-AB8B-F0956C72AB2B}"/>
          </ac:spMkLst>
        </pc:spChg>
        <pc:picChg chg="mod">
          <ac:chgData name="Pedro Galvez Hernandez" userId="78f48674-0c43-431c-acbc-cb9e3ff47646" providerId="ADAL" clId="{8650A08A-CBF9-4DA0-AAE0-3A7D1D1315F9}" dt="2022-02-10T12:26:01.554" v="1879" actId="14826"/>
          <ac:picMkLst>
            <pc:docMk/>
            <pc:sldMk cId="1050416066" sldId="332"/>
            <ac:picMk id="7" creationId="{681A77D7-7820-4437-B7A4-904D43E78753}"/>
          </ac:picMkLst>
        </pc:picChg>
        <pc:picChg chg="mod">
          <ac:chgData name="Pedro Galvez Hernandez" userId="78f48674-0c43-431c-acbc-cb9e3ff47646" providerId="ADAL" clId="{8650A08A-CBF9-4DA0-AAE0-3A7D1D1315F9}" dt="2022-02-10T12:26:18.486" v="1880" actId="14826"/>
          <ac:picMkLst>
            <pc:docMk/>
            <pc:sldMk cId="1050416066" sldId="332"/>
            <ac:picMk id="9" creationId="{9B8679DD-A84B-49DC-A438-CD2ED2414BD3}"/>
          </ac:picMkLst>
        </pc:picChg>
        <pc:picChg chg="mod">
          <ac:chgData name="Pedro Galvez Hernandez" userId="78f48674-0c43-431c-acbc-cb9e3ff47646" providerId="ADAL" clId="{8650A08A-CBF9-4DA0-AAE0-3A7D1D1315F9}" dt="2022-02-10T12:26:33.134" v="1881" actId="14826"/>
          <ac:picMkLst>
            <pc:docMk/>
            <pc:sldMk cId="1050416066" sldId="332"/>
            <ac:picMk id="13" creationId="{88DEB3D7-73EC-499E-A71A-71DEB3870844}"/>
          </ac:picMkLst>
        </pc:picChg>
        <pc:picChg chg="mod">
          <ac:chgData name="Pedro Galvez Hernandez" userId="78f48674-0c43-431c-acbc-cb9e3ff47646" providerId="ADAL" clId="{8650A08A-CBF9-4DA0-AAE0-3A7D1D1315F9}" dt="2022-02-10T12:27:03.634" v="1882" actId="14826"/>
          <ac:picMkLst>
            <pc:docMk/>
            <pc:sldMk cId="1050416066" sldId="332"/>
            <ac:picMk id="17" creationId="{1790A5DB-FFE5-4DF6-8A60-69A3FE7971B3}"/>
          </ac:picMkLst>
        </pc:picChg>
        <pc:picChg chg="mod">
          <ac:chgData name="Pedro Galvez Hernandez" userId="78f48674-0c43-431c-acbc-cb9e3ff47646" providerId="ADAL" clId="{8650A08A-CBF9-4DA0-AAE0-3A7D1D1315F9}" dt="2022-02-10T12:27:14.514" v="1883" actId="14826"/>
          <ac:picMkLst>
            <pc:docMk/>
            <pc:sldMk cId="1050416066" sldId="332"/>
            <ac:picMk id="27" creationId="{DE53E138-3CEE-4E6A-AB54-C3F49F8141DB}"/>
          </ac:picMkLst>
        </pc:picChg>
        <pc:picChg chg="mod">
          <ac:chgData name="Pedro Galvez Hernandez" userId="78f48674-0c43-431c-acbc-cb9e3ff47646" providerId="ADAL" clId="{8650A08A-CBF9-4DA0-AAE0-3A7D1D1315F9}" dt="2022-02-10T12:27:25.454" v="1884" actId="14826"/>
          <ac:picMkLst>
            <pc:docMk/>
            <pc:sldMk cId="1050416066" sldId="332"/>
            <ac:picMk id="32" creationId="{8155A1DD-6782-434E-827A-2C6E0342DC49}"/>
          </ac:picMkLst>
        </pc:picChg>
        <pc:picChg chg="mod">
          <ac:chgData name="Pedro Galvez Hernandez" userId="78f48674-0c43-431c-acbc-cb9e3ff47646" providerId="ADAL" clId="{8650A08A-CBF9-4DA0-AAE0-3A7D1D1315F9}" dt="2022-02-10T12:28:48.673" v="1890" actId="14826"/>
          <ac:picMkLst>
            <pc:docMk/>
            <pc:sldMk cId="1050416066" sldId="332"/>
            <ac:picMk id="36" creationId="{428D4FCA-7609-47D5-8061-ED66780FCB6F}"/>
          </ac:picMkLst>
        </pc:picChg>
        <pc:picChg chg="mod">
          <ac:chgData name="Pedro Galvez Hernandez" userId="78f48674-0c43-431c-acbc-cb9e3ff47646" providerId="ADAL" clId="{8650A08A-CBF9-4DA0-AAE0-3A7D1D1315F9}" dt="2022-02-10T12:28:34.474" v="1889" actId="14826"/>
          <ac:picMkLst>
            <pc:docMk/>
            <pc:sldMk cId="1050416066" sldId="332"/>
            <ac:picMk id="45" creationId="{20603884-2590-42EC-BF29-3C3BC996FFCF}"/>
          </ac:picMkLst>
        </pc:picChg>
        <pc:picChg chg="mod">
          <ac:chgData name="Pedro Galvez Hernandez" userId="78f48674-0c43-431c-acbc-cb9e3ff47646" providerId="ADAL" clId="{8650A08A-CBF9-4DA0-AAE0-3A7D1D1315F9}" dt="2022-02-10T12:28:25.644" v="1888" actId="14826"/>
          <ac:picMkLst>
            <pc:docMk/>
            <pc:sldMk cId="1050416066" sldId="332"/>
            <ac:picMk id="47" creationId="{82F2D026-D937-441C-AD24-2CD3E9F89B43}"/>
          </ac:picMkLst>
        </pc:picChg>
        <pc:picChg chg="mod">
          <ac:chgData name="Pedro Galvez Hernandez" userId="78f48674-0c43-431c-acbc-cb9e3ff47646" providerId="ADAL" clId="{8650A08A-CBF9-4DA0-AAE0-3A7D1D1315F9}" dt="2022-02-10T12:28:07.163" v="1887" actId="14826"/>
          <ac:picMkLst>
            <pc:docMk/>
            <pc:sldMk cId="1050416066" sldId="332"/>
            <ac:picMk id="49" creationId="{49A21261-E2C7-4007-A62D-B420EA23F5A9}"/>
          </ac:picMkLst>
        </pc:picChg>
        <pc:picChg chg="mod">
          <ac:chgData name="Pedro Galvez Hernandez" userId="78f48674-0c43-431c-acbc-cb9e3ff47646" providerId="ADAL" clId="{8650A08A-CBF9-4DA0-AAE0-3A7D1D1315F9}" dt="2022-02-10T12:27:57.864" v="1886" actId="14826"/>
          <ac:picMkLst>
            <pc:docMk/>
            <pc:sldMk cId="1050416066" sldId="332"/>
            <ac:picMk id="51" creationId="{551105E6-8361-40A1-A168-0CF456AB0413}"/>
          </ac:picMkLst>
        </pc:picChg>
        <pc:picChg chg="mod">
          <ac:chgData name="Pedro Galvez Hernandez" userId="78f48674-0c43-431c-acbc-cb9e3ff47646" providerId="ADAL" clId="{8650A08A-CBF9-4DA0-AAE0-3A7D1D1315F9}" dt="2022-02-10T12:27:44.494" v="1885" actId="14826"/>
          <ac:picMkLst>
            <pc:docMk/>
            <pc:sldMk cId="1050416066" sldId="332"/>
            <ac:picMk id="53" creationId="{4BE266A2-7085-4525-A040-F8AAE9ACE94F}"/>
          </ac:picMkLst>
        </pc:picChg>
        <pc:picChg chg="mod">
          <ac:chgData name="Pedro Galvez Hernandez" userId="78f48674-0c43-431c-acbc-cb9e3ff47646" providerId="ADAL" clId="{8650A08A-CBF9-4DA0-AAE0-3A7D1D1315F9}" dt="2022-02-10T12:20:16.032" v="1863" actId="14826"/>
          <ac:picMkLst>
            <pc:docMk/>
            <pc:sldMk cId="1050416066" sldId="332"/>
            <ac:picMk id="59" creationId="{6B017EE9-693F-4DC9-9664-2045D1E0C097}"/>
          </ac:picMkLst>
        </pc:picChg>
        <pc:picChg chg="mod">
          <ac:chgData name="Pedro Galvez Hernandez" userId="78f48674-0c43-431c-acbc-cb9e3ff47646" providerId="ADAL" clId="{8650A08A-CBF9-4DA0-AAE0-3A7D1D1315F9}" dt="2022-02-10T12:20:23.205" v="1864" actId="14826"/>
          <ac:picMkLst>
            <pc:docMk/>
            <pc:sldMk cId="1050416066" sldId="332"/>
            <ac:picMk id="61" creationId="{673F906E-834A-4F92-9C2E-5EDD67336C08}"/>
          </ac:picMkLst>
        </pc:picChg>
        <pc:picChg chg="mod">
          <ac:chgData name="Pedro Galvez Hernandez" userId="78f48674-0c43-431c-acbc-cb9e3ff47646" providerId="ADAL" clId="{8650A08A-CBF9-4DA0-AAE0-3A7D1D1315F9}" dt="2022-02-10T12:22:48.494" v="1866" actId="14826"/>
          <ac:picMkLst>
            <pc:docMk/>
            <pc:sldMk cId="1050416066" sldId="332"/>
            <ac:picMk id="65" creationId="{8515089E-AF38-44C9-989D-3891404F698B}"/>
          </ac:picMkLst>
        </pc:picChg>
        <pc:picChg chg="mod">
          <ac:chgData name="Pedro Galvez Hernandez" userId="78f48674-0c43-431c-acbc-cb9e3ff47646" providerId="ADAL" clId="{8650A08A-CBF9-4DA0-AAE0-3A7D1D1315F9}" dt="2022-02-10T12:22:57.704" v="1867" actId="14826"/>
          <ac:picMkLst>
            <pc:docMk/>
            <pc:sldMk cId="1050416066" sldId="332"/>
            <ac:picMk id="67" creationId="{2777A32D-64F8-4A15-A181-BA62943EDAB8}"/>
          </ac:picMkLst>
        </pc:picChg>
        <pc:picChg chg="mod">
          <ac:chgData name="Pedro Galvez Hernandez" userId="78f48674-0c43-431c-acbc-cb9e3ff47646" providerId="ADAL" clId="{8650A08A-CBF9-4DA0-AAE0-3A7D1D1315F9}" dt="2022-02-10T12:23:15.454" v="1870" actId="14826"/>
          <ac:picMkLst>
            <pc:docMk/>
            <pc:sldMk cId="1050416066" sldId="332"/>
            <ac:picMk id="69" creationId="{7CE10580-87A0-44F5-B704-D52CE1AFB4CB}"/>
          </ac:picMkLst>
        </pc:picChg>
        <pc:picChg chg="mod">
          <ac:chgData name="Pedro Galvez Hernandez" userId="78f48674-0c43-431c-acbc-cb9e3ff47646" providerId="ADAL" clId="{8650A08A-CBF9-4DA0-AAE0-3A7D1D1315F9}" dt="2022-02-10T12:24:07.713" v="1876" actId="14826"/>
          <ac:picMkLst>
            <pc:docMk/>
            <pc:sldMk cId="1050416066" sldId="332"/>
            <ac:picMk id="71" creationId="{53301543-8B9C-4B9C-87B5-CB5056083661}"/>
          </ac:picMkLst>
        </pc:picChg>
        <pc:picChg chg="mod">
          <ac:chgData name="Pedro Galvez Hernandez" userId="78f48674-0c43-431c-acbc-cb9e3ff47646" providerId="ADAL" clId="{8650A08A-CBF9-4DA0-AAE0-3A7D1D1315F9}" dt="2022-02-10T12:23:59.875" v="1875" actId="14826"/>
          <ac:picMkLst>
            <pc:docMk/>
            <pc:sldMk cId="1050416066" sldId="332"/>
            <ac:picMk id="73" creationId="{AABBFFFE-6480-4022-BB2B-BB4FBC7605EB}"/>
          </ac:picMkLst>
        </pc:picChg>
        <pc:picChg chg="mod">
          <ac:chgData name="Pedro Galvez Hernandez" userId="78f48674-0c43-431c-acbc-cb9e3ff47646" providerId="ADAL" clId="{8650A08A-CBF9-4DA0-AAE0-3A7D1D1315F9}" dt="2022-02-10T12:23:51.943" v="1874" actId="14826"/>
          <ac:picMkLst>
            <pc:docMk/>
            <pc:sldMk cId="1050416066" sldId="332"/>
            <ac:picMk id="75" creationId="{1FDF400F-CBDA-46BF-B335-4BB25A9E2134}"/>
          </ac:picMkLst>
        </pc:picChg>
        <pc:picChg chg="mod">
          <ac:chgData name="Pedro Galvez Hernandez" userId="78f48674-0c43-431c-acbc-cb9e3ff47646" providerId="ADAL" clId="{8650A08A-CBF9-4DA0-AAE0-3A7D1D1315F9}" dt="2022-02-10T12:23:43.623" v="1873" actId="14826"/>
          <ac:picMkLst>
            <pc:docMk/>
            <pc:sldMk cId="1050416066" sldId="332"/>
            <ac:picMk id="77" creationId="{132E736E-C189-444B-91CB-2E9E24D8645A}"/>
          </ac:picMkLst>
        </pc:picChg>
        <pc:picChg chg="mod">
          <ac:chgData name="Pedro Galvez Hernandez" userId="78f48674-0c43-431c-acbc-cb9e3ff47646" providerId="ADAL" clId="{8650A08A-CBF9-4DA0-AAE0-3A7D1D1315F9}" dt="2022-02-10T12:23:33.434" v="1872" actId="14826"/>
          <ac:picMkLst>
            <pc:docMk/>
            <pc:sldMk cId="1050416066" sldId="332"/>
            <ac:picMk id="79" creationId="{A99E7C31-95A5-498A-9CF3-43405E2106D5}"/>
          </ac:picMkLst>
        </pc:picChg>
        <pc:picChg chg="mod">
          <ac:chgData name="Pedro Galvez Hernandez" userId="78f48674-0c43-431c-acbc-cb9e3ff47646" providerId="ADAL" clId="{8650A08A-CBF9-4DA0-AAE0-3A7D1D1315F9}" dt="2022-02-10T12:23:24.394" v="1871" actId="14826"/>
          <ac:picMkLst>
            <pc:docMk/>
            <pc:sldMk cId="1050416066" sldId="332"/>
            <ac:picMk id="81" creationId="{1EA1C549-8587-461F-905F-189C8AD0E7ED}"/>
          </ac:picMkLst>
        </pc:picChg>
      </pc:sldChg>
      <pc:sldChg chg="add del">
        <pc:chgData name="Pedro Galvez Hernandez" userId="78f48674-0c43-431c-acbc-cb9e3ff47646" providerId="ADAL" clId="{8650A08A-CBF9-4DA0-AAE0-3A7D1D1315F9}" dt="2022-02-10T12:19:49.884" v="1862" actId="47"/>
        <pc:sldMkLst>
          <pc:docMk/>
          <pc:sldMk cId="2538593290" sldId="333"/>
        </pc:sldMkLst>
      </pc:sldChg>
      <pc:sldChg chg="addSp delSp modSp add mod addAnim delAnim modAnim">
        <pc:chgData name="Pedro Galvez Hernandez" userId="78f48674-0c43-431c-acbc-cb9e3ff47646" providerId="ADAL" clId="{8650A08A-CBF9-4DA0-AAE0-3A7D1D1315F9}" dt="2022-02-11T13:17:54.778" v="3284"/>
        <pc:sldMkLst>
          <pc:docMk/>
          <pc:sldMk cId="3445709186" sldId="333"/>
        </pc:sldMkLst>
        <pc:spChg chg="add del mod">
          <ac:chgData name="Pedro Galvez Hernandez" userId="78f48674-0c43-431c-acbc-cb9e3ff47646" providerId="ADAL" clId="{8650A08A-CBF9-4DA0-AAE0-3A7D1D1315F9}" dt="2022-02-11T13:15:17.027" v="3164" actId="478"/>
          <ac:spMkLst>
            <pc:docMk/>
            <pc:sldMk cId="3445709186" sldId="333"/>
            <ac:spMk id="4" creationId="{D57A8460-0476-4715-9C04-45D559506E81}"/>
          </ac:spMkLst>
        </pc:spChg>
        <pc:spChg chg="add mod">
          <ac:chgData name="Pedro Galvez Hernandez" userId="78f48674-0c43-431c-acbc-cb9e3ff47646" providerId="ADAL" clId="{8650A08A-CBF9-4DA0-AAE0-3A7D1D1315F9}" dt="2022-02-11T13:16:45.638" v="3266" actId="207"/>
          <ac:spMkLst>
            <pc:docMk/>
            <pc:sldMk cId="3445709186" sldId="333"/>
            <ac:spMk id="13" creationId="{6FC790DD-C776-4E8F-B18A-6900629F31E3}"/>
          </ac:spMkLst>
        </pc:spChg>
        <pc:spChg chg="del">
          <ac:chgData name="Pedro Galvez Hernandez" userId="78f48674-0c43-431c-acbc-cb9e3ff47646" providerId="ADAL" clId="{8650A08A-CBF9-4DA0-AAE0-3A7D1D1315F9}" dt="2022-02-11T13:13:51.157" v="3083" actId="478"/>
          <ac:spMkLst>
            <pc:docMk/>
            <pc:sldMk cId="3445709186" sldId="333"/>
            <ac:spMk id="15" creationId="{C5C8869E-D793-40C7-A7CB-D2340B4DBD5F}"/>
          </ac:spMkLst>
        </pc:spChg>
        <pc:spChg chg="add del mod">
          <ac:chgData name="Pedro Galvez Hernandez" userId="78f48674-0c43-431c-acbc-cb9e3ff47646" providerId="ADAL" clId="{8650A08A-CBF9-4DA0-AAE0-3A7D1D1315F9}" dt="2022-02-11T13:13:02.027" v="3072" actId="478"/>
          <ac:spMkLst>
            <pc:docMk/>
            <pc:sldMk cId="3445709186" sldId="333"/>
            <ac:spMk id="16" creationId="{CC792F6E-49F2-40C5-9175-DC6745FA18AB}"/>
          </ac:spMkLst>
        </pc:spChg>
        <pc:spChg chg="add del mod">
          <ac:chgData name="Pedro Galvez Hernandez" userId="78f48674-0c43-431c-acbc-cb9e3ff47646" providerId="ADAL" clId="{8650A08A-CBF9-4DA0-AAE0-3A7D1D1315F9}" dt="2022-02-11T13:15:15.448" v="3163" actId="478"/>
          <ac:spMkLst>
            <pc:docMk/>
            <pc:sldMk cId="3445709186" sldId="333"/>
            <ac:spMk id="17" creationId="{C4E1D31B-2FEE-4A84-84F7-8A4FE5A5D35D}"/>
          </ac:spMkLst>
        </pc:spChg>
        <pc:spChg chg="add mod">
          <ac:chgData name="Pedro Galvez Hernandez" userId="78f48674-0c43-431c-acbc-cb9e3ff47646" providerId="ADAL" clId="{8650A08A-CBF9-4DA0-AAE0-3A7D1D1315F9}" dt="2022-02-11T13:17:38.796" v="3281" actId="14100"/>
          <ac:spMkLst>
            <pc:docMk/>
            <pc:sldMk cId="3445709186" sldId="333"/>
            <ac:spMk id="20" creationId="{7639F1A6-ED83-4B24-9624-705AFA4D212F}"/>
          </ac:spMkLst>
        </pc:spChg>
        <pc:spChg chg="add mod">
          <ac:chgData name="Pedro Galvez Hernandez" userId="78f48674-0c43-431c-acbc-cb9e3ff47646" providerId="ADAL" clId="{8650A08A-CBF9-4DA0-AAE0-3A7D1D1315F9}" dt="2022-02-11T13:16:45.638" v="3266" actId="207"/>
          <ac:spMkLst>
            <pc:docMk/>
            <pc:sldMk cId="3445709186" sldId="333"/>
            <ac:spMk id="21" creationId="{A5A76A58-FF98-4822-AE3B-4DE8DEFFCA83}"/>
          </ac:spMkLst>
        </pc:spChg>
        <pc:spChg chg="add mod">
          <ac:chgData name="Pedro Galvez Hernandez" userId="78f48674-0c43-431c-acbc-cb9e3ff47646" providerId="ADAL" clId="{8650A08A-CBF9-4DA0-AAE0-3A7D1D1315F9}" dt="2022-02-11T13:17:45.907" v="3283" actId="207"/>
          <ac:spMkLst>
            <pc:docMk/>
            <pc:sldMk cId="3445709186" sldId="333"/>
            <ac:spMk id="22" creationId="{2E0A5082-40E5-417F-840C-71EAB8ABDB37}"/>
          </ac:spMkLst>
        </pc:spChg>
        <pc:spChg chg="mod">
          <ac:chgData name="Pedro Galvez Hernandez" userId="78f48674-0c43-431c-acbc-cb9e3ff47646" providerId="ADAL" clId="{8650A08A-CBF9-4DA0-AAE0-3A7D1D1315F9}" dt="2022-02-11T13:16:55.696" v="3269" actId="21"/>
          <ac:spMkLst>
            <pc:docMk/>
            <pc:sldMk cId="3445709186" sldId="333"/>
            <ac:spMk id="24" creationId="{1D3FF4D3-E9CC-4F0E-B574-E3200D42F963}"/>
          </ac:spMkLst>
        </pc:spChg>
        <pc:spChg chg="del">
          <ac:chgData name="Pedro Galvez Hernandez" userId="78f48674-0c43-431c-acbc-cb9e3ff47646" providerId="ADAL" clId="{8650A08A-CBF9-4DA0-AAE0-3A7D1D1315F9}" dt="2022-02-11T13:14:23.558" v="3088" actId="478"/>
          <ac:spMkLst>
            <pc:docMk/>
            <pc:sldMk cId="3445709186" sldId="333"/>
            <ac:spMk id="26" creationId="{7483F906-D49D-4D69-938D-D33E0A3ED9AB}"/>
          </ac:spMkLst>
        </pc:spChg>
        <pc:cxnChg chg="add del mod">
          <ac:chgData name="Pedro Galvez Hernandez" userId="78f48674-0c43-431c-acbc-cb9e3ff47646" providerId="ADAL" clId="{8650A08A-CBF9-4DA0-AAE0-3A7D1D1315F9}" dt="2022-02-11T13:16:49.008" v="3267" actId="14100"/>
          <ac:cxnSpMkLst>
            <pc:docMk/>
            <pc:sldMk cId="3445709186" sldId="333"/>
            <ac:cxnSpMk id="10" creationId="{F41722D8-C01D-4066-B042-E11BE95D530A}"/>
          </ac:cxnSpMkLst>
        </pc:cxnChg>
        <pc:cxnChg chg="del">
          <ac:chgData name="Pedro Galvez Hernandez" userId="78f48674-0c43-431c-acbc-cb9e3ff47646" providerId="ADAL" clId="{8650A08A-CBF9-4DA0-AAE0-3A7D1D1315F9}" dt="2022-02-11T13:13:51.915" v="3084" actId="478"/>
          <ac:cxnSpMkLst>
            <pc:docMk/>
            <pc:sldMk cId="3445709186" sldId="333"/>
            <ac:cxnSpMk id="12" creationId="{6E882DE4-0FD5-4FCB-89D5-7A0382219894}"/>
          </ac:cxnSpMkLst>
        </pc:cxnChg>
        <pc:cxnChg chg="mod">
          <ac:chgData name="Pedro Galvez Hernandez" userId="78f48674-0c43-431c-acbc-cb9e3ff47646" providerId="ADAL" clId="{8650A08A-CBF9-4DA0-AAE0-3A7D1D1315F9}" dt="2022-02-11T13:16:50.762" v="3268" actId="14100"/>
          <ac:cxnSpMkLst>
            <pc:docMk/>
            <pc:sldMk cId="3445709186" sldId="333"/>
            <ac:cxnSpMk id="18" creationId="{0F99ED8E-2392-4FDA-8AC3-A12149AAD176}"/>
          </ac:cxnSpMkLst>
        </pc:cxnChg>
      </pc:sldChg>
    </pc:docChg>
  </pc:docChgLst>
  <pc:docChgLst>
    <pc:chgData name="Pedro Galvez Hernandez" userId="78f48674-0c43-431c-acbc-cb9e3ff47646" providerId="ADAL" clId="{F4F10484-2E20-4859-A7E4-358E294E855F}"/>
    <pc:docChg chg="undo redo custSel addSld delSld modSld sldOrd">
      <pc:chgData name="Pedro Galvez Hernandez" userId="78f48674-0c43-431c-acbc-cb9e3ff47646" providerId="ADAL" clId="{F4F10484-2E20-4859-A7E4-358E294E855F}" dt="2022-02-07T10:41:15.900" v="2384" actId="478"/>
      <pc:docMkLst>
        <pc:docMk/>
      </pc:docMkLst>
      <pc:sldChg chg="modSp mod">
        <pc:chgData name="Pedro Galvez Hernandez" userId="78f48674-0c43-431c-acbc-cb9e3ff47646" providerId="ADAL" clId="{F4F10484-2E20-4859-A7E4-358E294E855F}" dt="2022-02-04T13:51:37.749" v="860" actId="6549"/>
        <pc:sldMkLst>
          <pc:docMk/>
          <pc:sldMk cId="731522163" sldId="262"/>
        </pc:sldMkLst>
        <pc:spChg chg="mod">
          <ac:chgData name="Pedro Galvez Hernandez" userId="78f48674-0c43-431c-acbc-cb9e3ff47646" providerId="ADAL" clId="{F4F10484-2E20-4859-A7E4-358E294E855F}" dt="2022-02-04T13:51:37.749" v="860" actId="6549"/>
          <ac:spMkLst>
            <pc:docMk/>
            <pc:sldMk cId="731522163" sldId="262"/>
            <ac:spMk id="7" creationId="{E8DF94D0-2582-417D-8EF1-C8E676E654F5}"/>
          </ac:spMkLst>
        </pc:spChg>
      </pc:sldChg>
      <pc:sldChg chg="addSp delSp modSp mod">
        <pc:chgData name="Pedro Galvez Hernandez" userId="78f48674-0c43-431c-acbc-cb9e3ff47646" providerId="ADAL" clId="{F4F10484-2E20-4859-A7E4-358E294E855F}" dt="2022-02-04T11:31:09.907" v="349" actId="478"/>
        <pc:sldMkLst>
          <pc:docMk/>
          <pc:sldMk cId="559861736" sldId="311"/>
        </pc:sldMkLst>
        <pc:spChg chg="del mod">
          <ac:chgData name="Pedro Galvez Hernandez" userId="78f48674-0c43-431c-acbc-cb9e3ff47646" providerId="ADAL" clId="{F4F10484-2E20-4859-A7E4-358E294E855F}" dt="2022-02-04T11:31:09.907" v="349" actId="478"/>
          <ac:spMkLst>
            <pc:docMk/>
            <pc:sldMk cId="559861736" sldId="311"/>
            <ac:spMk id="7" creationId="{3A389B2C-8B4F-46F3-B9AA-38A149EBE7E8}"/>
          </ac:spMkLst>
        </pc:spChg>
        <pc:spChg chg="mod">
          <ac:chgData name="Pedro Galvez Hernandez" userId="78f48674-0c43-431c-acbc-cb9e3ff47646" providerId="ADAL" clId="{F4F10484-2E20-4859-A7E4-358E294E855F}" dt="2022-02-04T11:21:58.627" v="189" actId="20577"/>
          <ac:spMkLst>
            <pc:docMk/>
            <pc:sldMk cId="559861736" sldId="311"/>
            <ac:spMk id="14" creationId="{EE4D7787-7968-41A8-9FCC-807F428F7E5F}"/>
          </ac:spMkLst>
        </pc:spChg>
        <pc:spChg chg="add mod">
          <ac:chgData name="Pedro Galvez Hernandez" userId="78f48674-0c43-431c-acbc-cb9e3ff47646" providerId="ADAL" clId="{F4F10484-2E20-4859-A7E4-358E294E855F}" dt="2022-02-04T11:16:44.319" v="152" actId="1035"/>
          <ac:spMkLst>
            <pc:docMk/>
            <pc:sldMk cId="559861736" sldId="311"/>
            <ac:spMk id="33" creationId="{F3899F48-0C28-4DDC-A5E1-7570B5EAC220}"/>
          </ac:spMkLst>
        </pc:spChg>
        <pc:spChg chg="add mod">
          <ac:chgData name="Pedro Galvez Hernandez" userId="78f48674-0c43-431c-acbc-cb9e3ff47646" providerId="ADAL" clId="{F4F10484-2E20-4859-A7E4-358E294E855F}" dt="2022-02-04T11:16:44.319" v="152" actId="1035"/>
          <ac:spMkLst>
            <pc:docMk/>
            <pc:sldMk cId="559861736" sldId="311"/>
            <ac:spMk id="34" creationId="{2FF5A849-1120-4641-B827-2D375769B3E3}"/>
          </ac:spMkLst>
        </pc:spChg>
        <pc:spChg chg="add mod">
          <ac:chgData name="Pedro Galvez Hernandez" userId="78f48674-0c43-431c-acbc-cb9e3ff47646" providerId="ADAL" clId="{F4F10484-2E20-4859-A7E4-358E294E855F}" dt="2022-02-04T11:16:44.319" v="152" actId="1035"/>
          <ac:spMkLst>
            <pc:docMk/>
            <pc:sldMk cId="559861736" sldId="311"/>
            <ac:spMk id="35" creationId="{8808EBBD-E1F3-4411-A48C-BECC3686BE6A}"/>
          </ac:spMkLst>
        </pc:spChg>
        <pc:spChg chg="add mod">
          <ac:chgData name="Pedro Galvez Hernandez" userId="78f48674-0c43-431c-acbc-cb9e3ff47646" providerId="ADAL" clId="{F4F10484-2E20-4859-A7E4-358E294E855F}" dt="2022-02-04T11:16:44.319" v="152" actId="1035"/>
          <ac:spMkLst>
            <pc:docMk/>
            <pc:sldMk cId="559861736" sldId="311"/>
            <ac:spMk id="36" creationId="{B07A17F1-E8BA-4A1E-8CE4-6D061E4ADAF2}"/>
          </ac:spMkLst>
        </pc:spChg>
        <pc:spChg chg="add mod">
          <ac:chgData name="Pedro Galvez Hernandez" userId="78f48674-0c43-431c-acbc-cb9e3ff47646" providerId="ADAL" clId="{F4F10484-2E20-4859-A7E4-358E294E855F}" dt="2022-02-04T11:16:44.319" v="152" actId="1035"/>
          <ac:spMkLst>
            <pc:docMk/>
            <pc:sldMk cId="559861736" sldId="311"/>
            <ac:spMk id="37" creationId="{628A743E-FAFA-41D9-9950-5E15E4961B31}"/>
          </ac:spMkLst>
        </pc:spChg>
        <pc:spChg chg="add mod">
          <ac:chgData name="Pedro Galvez Hernandez" userId="78f48674-0c43-431c-acbc-cb9e3ff47646" providerId="ADAL" clId="{F4F10484-2E20-4859-A7E4-358E294E855F}" dt="2022-02-04T11:16:44.319" v="152" actId="1035"/>
          <ac:spMkLst>
            <pc:docMk/>
            <pc:sldMk cId="559861736" sldId="311"/>
            <ac:spMk id="38" creationId="{0D44635A-DFC0-4B29-A411-726731D37BB3}"/>
          </ac:spMkLst>
        </pc:spChg>
        <pc:picChg chg="add del mod">
          <ac:chgData name="Pedro Galvez Hernandez" userId="78f48674-0c43-431c-acbc-cb9e3ff47646" providerId="ADAL" clId="{F4F10484-2E20-4859-A7E4-358E294E855F}" dt="2022-02-04T11:00:45.568" v="53" actId="478"/>
          <ac:picMkLst>
            <pc:docMk/>
            <pc:sldMk cId="559861736" sldId="311"/>
            <ac:picMk id="6" creationId="{8C492CE1-FA2B-47AA-8DBE-16506D831AA8}"/>
          </ac:picMkLst>
        </pc:picChg>
        <pc:picChg chg="add mod">
          <ac:chgData name="Pedro Galvez Hernandez" userId="78f48674-0c43-431c-acbc-cb9e3ff47646" providerId="ADAL" clId="{F4F10484-2E20-4859-A7E4-358E294E855F}" dt="2022-02-04T11:16:44.319" v="152" actId="1035"/>
          <ac:picMkLst>
            <pc:docMk/>
            <pc:sldMk cId="559861736" sldId="311"/>
            <ac:picMk id="9" creationId="{C553821A-B1AA-4DF2-878B-BCF06C206808}"/>
          </ac:picMkLst>
        </pc:picChg>
        <pc:picChg chg="add mod">
          <ac:chgData name="Pedro Galvez Hernandez" userId="78f48674-0c43-431c-acbc-cb9e3ff47646" providerId="ADAL" clId="{F4F10484-2E20-4859-A7E4-358E294E855F}" dt="2022-02-04T11:16:44.319" v="152" actId="1035"/>
          <ac:picMkLst>
            <pc:docMk/>
            <pc:sldMk cId="559861736" sldId="311"/>
            <ac:picMk id="11" creationId="{07CE396B-4168-46C9-B900-B765DB80B774}"/>
          </ac:picMkLst>
        </pc:picChg>
        <pc:picChg chg="add mod">
          <ac:chgData name="Pedro Galvez Hernandez" userId="78f48674-0c43-431c-acbc-cb9e3ff47646" providerId="ADAL" clId="{F4F10484-2E20-4859-A7E4-358E294E855F}" dt="2022-02-04T11:16:44.319" v="152" actId="1035"/>
          <ac:picMkLst>
            <pc:docMk/>
            <pc:sldMk cId="559861736" sldId="311"/>
            <ac:picMk id="13" creationId="{5436A2CA-2AE2-49B5-B2FB-78FFEA447C11}"/>
          </ac:picMkLst>
        </pc:picChg>
        <pc:picChg chg="add mod">
          <ac:chgData name="Pedro Galvez Hernandez" userId="78f48674-0c43-431c-acbc-cb9e3ff47646" providerId="ADAL" clId="{F4F10484-2E20-4859-A7E4-358E294E855F}" dt="2022-02-04T11:16:44.319" v="152" actId="1035"/>
          <ac:picMkLst>
            <pc:docMk/>
            <pc:sldMk cId="559861736" sldId="311"/>
            <ac:picMk id="16" creationId="{82A992C4-BD46-4238-AFF2-A150831B7679}"/>
          </ac:picMkLst>
        </pc:picChg>
        <pc:picChg chg="add mod">
          <ac:chgData name="Pedro Galvez Hernandez" userId="78f48674-0c43-431c-acbc-cb9e3ff47646" providerId="ADAL" clId="{F4F10484-2E20-4859-A7E4-358E294E855F}" dt="2022-02-04T11:16:44.319" v="152" actId="1035"/>
          <ac:picMkLst>
            <pc:docMk/>
            <pc:sldMk cId="559861736" sldId="311"/>
            <ac:picMk id="18" creationId="{9814D90E-6059-4256-B7C3-C9C092B77F8B}"/>
          </ac:picMkLst>
        </pc:picChg>
        <pc:picChg chg="add mod">
          <ac:chgData name="Pedro Galvez Hernandez" userId="78f48674-0c43-431c-acbc-cb9e3ff47646" providerId="ADAL" clId="{F4F10484-2E20-4859-A7E4-358E294E855F}" dt="2022-02-04T11:16:44.319" v="152" actId="1035"/>
          <ac:picMkLst>
            <pc:docMk/>
            <pc:sldMk cId="559861736" sldId="311"/>
            <ac:picMk id="20" creationId="{0D3D38AC-E5E9-449F-9BA4-0ADEF40E6EF7}"/>
          </ac:picMkLst>
        </pc:picChg>
        <pc:picChg chg="add mod">
          <ac:chgData name="Pedro Galvez Hernandez" userId="78f48674-0c43-431c-acbc-cb9e3ff47646" providerId="ADAL" clId="{F4F10484-2E20-4859-A7E4-358E294E855F}" dt="2022-02-04T11:16:44.319" v="152" actId="1035"/>
          <ac:picMkLst>
            <pc:docMk/>
            <pc:sldMk cId="559861736" sldId="311"/>
            <ac:picMk id="22" creationId="{58536574-CBAC-4B01-B8B7-E2A94D5F624E}"/>
          </ac:picMkLst>
        </pc:picChg>
        <pc:picChg chg="add mod">
          <ac:chgData name="Pedro Galvez Hernandez" userId="78f48674-0c43-431c-acbc-cb9e3ff47646" providerId="ADAL" clId="{F4F10484-2E20-4859-A7E4-358E294E855F}" dt="2022-02-04T11:16:44.319" v="152" actId="1035"/>
          <ac:picMkLst>
            <pc:docMk/>
            <pc:sldMk cId="559861736" sldId="311"/>
            <ac:picMk id="24" creationId="{4D2B1000-115D-48C2-94A1-11BCF9369AA4}"/>
          </ac:picMkLst>
        </pc:picChg>
        <pc:picChg chg="add mod">
          <ac:chgData name="Pedro Galvez Hernandez" userId="78f48674-0c43-431c-acbc-cb9e3ff47646" providerId="ADAL" clId="{F4F10484-2E20-4859-A7E4-358E294E855F}" dt="2022-02-04T11:16:44.319" v="152" actId="1035"/>
          <ac:picMkLst>
            <pc:docMk/>
            <pc:sldMk cId="559861736" sldId="311"/>
            <ac:picMk id="26" creationId="{D64053CE-5AF4-425D-8E91-841BD2EC21E9}"/>
          </ac:picMkLst>
        </pc:picChg>
        <pc:picChg chg="add mod">
          <ac:chgData name="Pedro Galvez Hernandez" userId="78f48674-0c43-431c-acbc-cb9e3ff47646" providerId="ADAL" clId="{F4F10484-2E20-4859-A7E4-358E294E855F}" dt="2022-02-04T11:16:44.319" v="152" actId="1035"/>
          <ac:picMkLst>
            <pc:docMk/>
            <pc:sldMk cId="559861736" sldId="311"/>
            <ac:picMk id="28" creationId="{BC509D2B-5183-469E-B734-8560D3337B5E}"/>
          </ac:picMkLst>
        </pc:picChg>
        <pc:picChg chg="add mod">
          <ac:chgData name="Pedro Galvez Hernandez" userId="78f48674-0c43-431c-acbc-cb9e3ff47646" providerId="ADAL" clId="{F4F10484-2E20-4859-A7E4-358E294E855F}" dt="2022-02-04T11:16:44.319" v="152" actId="1035"/>
          <ac:picMkLst>
            <pc:docMk/>
            <pc:sldMk cId="559861736" sldId="311"/>
            <ac:picMk id="30" creationId="{99A220DB-930D-4EB9-9F13-8DB9FDE79081}"/>
          </ac:picMkLst>
        </pc:picChg>
        <pc:picChg chg="add mod">
          <ac:chgData name="Pedro Galvez Hernandez" userId="78f48674-0c43-431c-acbc-cb9e3ff47646" providerId="ADAL" clId="{F4F10484-2E20-4859-A7E4-358E294E855F}" dt="2022-02-04T11:16:44.319" v="152" actId="1035"/>
          <ac:picMkLst>
            <pc:docMk/>
            <pc:sldMk cId="559861736" sldId="311"/>
            <ac:picMk id="32" creationId="{8A958866-A068-453F-9250-33138B256BAE}"/>
          </ac:picMkLst>
        </pc:picChg>
      </pc:sldChg>
      <pc:sldChg chg="modSp add del mod">
        <pc:chgData name="Pedro Galvez Hernandez" userId="78f48674-0c43-431c-acbc-cb9e3ff47646" providerId="ADAL" clId="{F4F10484-2E20-4859-A7E4-358E294E855F}" dt="2022-02-04T11:24:56.788" v="237" actId="14826"/>
        <pc:sldMkLst>
          <pc:docMk/>
          <pc:sldMk cId="3283204677" sldId="312"/>
        </pc:sldMkLst>
        <pc:spChg chg="mod">
          <ac:chgData name="Pedro Galvez Hernandez" userId="78f48674-0c43-431c-acbc-cb9e3ff47646" providerId="ADAL" clId="{F4F10484-2E20-4859-A7E4-358E294E855F}" dt="2022-02-04T11:22:24.949" v="223" actId="20577"/>
          <ac:spMkLst>
            <pc:docMk/>
            <pc:sldMk cId="3283204677" sldId="312"/>
            <ac:spMk id="14" creationId="{EE4D7787-7968-41A8-9FCC-807F428F7E5F}"/>
          </ac:spMkLst>
        </pc:spChg>
        <pc:picChg chg="mod">
          <ac:chgData name="Pedro Galvez Hernandez" userId="78f48674-0c43-431c-acbc-cb9e3ff47646" providerId="ADAL" clId="{F4F10484-2E20-4859-A7E4-358E294E855F}" dt="2022-02-04T11:22:53.721" v="224" actId="14826"/>
          <ac:picMkLst>
            <pc:docMk/>
            <pc:sldMk cId="3283204677" sldId="312"/>
            <ac:picMk id="9" creationId="{C553821A-B1AA-4DF2-878B-BCF06C206808}"/>
          </ac:picMkLst>
        </pc:picChg>
        <pc:picChg chg="mod">
          <ac:chgData name="Pedro Galvez Hernandez" userId="78f48674-0c43-431c-acbc-cb9e3ff47646" providerId="ADAL" clId="{F4F10484-2E20-4859-A7E4-358E294E855F}" dt="2022-02-04T11:22:58.878" v="225" actId="14826"/>
          <ac:picMkLst>
            <pc:docMk/>
            <pc:sldMk cId="3283204677" sldId="312"/>
            <ac:picMk id="11" creationId="{07CE396B-4168-46C9-B900-B765DB80B774}"/>
          </ac:picMkLst>
        </pc:picChg>
        <pc:picChg chg="mod">
          <ac:chgData name="Pedro Galvez Hernandez" userId="78f48674-0c43-431c-acbc-cb9e3ff47646" providerId="ADAL" clId="{F4F10484-2E20-4859-A7E4-358E294E855F}" dt="2022-02-04T11:23:03.577" v="226" actId="14826"/>
          <ac:picMkLst>
            <pc:docMk/>
            <pc:sldMk cId="3283204677" sldId="312"/>
            <ac:picMk id="13" creationId="{5436A2CA-2AE2-49B5-B2FB-78FFEA447C11}"/>
          </ac:picMkLst>
        </pc:picChg>
        <pc:picChg chg="mod">
          <ac:chgData name="Pedro Galvez Hernandez" userId="78f48674-0c43-431c-acbc-cb9e3ff47646" providerId="ADAL" clId="{F4F10484-2E20-4859-A7E4-358E294E855F}" dt="2022-02-04T11:23:09.617" v="227" actId="14826"/>
          <ac:picMkLst>
            <pc:docMk/>
            <pc:sldMk cId="3283204677" sldId="312"/>
            <ac:picMk id="16" creationId="{82A992C4-BD46-4238-AFF2-A150831B7679}"/>
          </ac:picMkLst>
        </pc:picChg>
        <pc:picChg chg="mod">
          <ac:chgData name="Pedro Galvez Hernandez" userId="78f48674-0c43-431c-acbc-cb9e3ff47646" providerId="ADAL" clId="{F4F10484-2E20-4859-A7E4-358E294E855F}" dt="2022-02-04T11:23:14.978" v="228" actId="14826"/>
          <ac:picMkLst>
            <pc:docMk/>
            <pc:sldMk cId="3283204677" sldId="312"/>
            <ac:picMk id="18" creationId="{9814D90E-6059-4256-B7C3-C9C092B77F8B}"/>
          </ac:picMkLst>
        </pc:picChg>
        <pc:picChg chg="mod">
          <ac:chgData name="Pedro Galvez Hernandez" userId="78f48674-0c43-431c-acbc-cb9e3ff47646" providerId="ADAL" clId="{F4F10484-2E20-4859-A7E4-358E294E855F}" dt="2022-02-04T11:23:20.529" v="229" actId="14826"/>
          <ac:picMkLst>
            <pc:docMk/>
            <pc:sldMk cId="3283204677" sldId="312"/>
            <ac:picMk id="20" creationId="{0D3D38AC-E5E9-449F-9BA4-0ADEF40E6EF7}"/>
          </ac:picMkLst>
        </pc:picChg>
        <pc:picChg chg="mod">
          <ac:chgData name="Pedro Galvez Hernandez" userId="78f48674-0c43-431c-acbc-cb9e3ff47646" providerId="ADAL" clId="{F4F10484-2E20-4859-A7E4-358E294E855F}" dt="2022-02-04T11:23:42.038" v="230" actId="14826"/>
          <ac:picMkLst>
            <pc:docMk/>
            <pc:sldMk cId="3283204677" sldId="312"/>
            <ac:picMk id="22" creationId="{58536574-CBAC-4B01-B8B7-E2A94D5F624E}"/>
          </ac:picMkLst>
        </pc:picChg>
        <pc:picChg chg="mod">
          <ac:chgData name="Pedro Galvez Hernandez" userId="78f48674-0c43-431c-acbc-cb9e3ff47646" providerId="ADAL" clId="{F4F10484-2E20-4859-A7E4-358E294E855F}" dt="2022-02-04T11:23:57.739" v="231" actId="14826"/>
          <ac:picMkLst>
            <pc:docMk/>
            <pc:sldMk cId="3283204677" sldId="312"/>
            <ac:picMk id="24" creationId="{4D2B1000-115D-48C2-94A1-11BCF9369AA4}"/>
          </ac:picMkLst>
        </pc:picChg>
        <pc:picChg chg="mod">
          <ac:chgData name="Pedro Galvez Hernandez" userId="78f48674-0c43-431c-acbc-cb9e3ff47646" providerId="ADAL" clId="{F4F10484-2E20-4859-A7E4-358E294E855F}" dt="2022-02-04T11:24:15.708" v="232" actId="14826"/>
          <ac:picMkLst>
            <pc:docMk/>
            <pc:sldMk cId="3283204677" sldId="312"/>
            <ac:picMk id="26" creationId="{D64053CE-5AF4-425D-8E91-841BD2EC21E9}"/>
          </ac:picMkLst>
        </pc:picChg>
        <pc:picChg chg="mod">
          <ac:chgData name="Pedro Galvez Hernandez" userId="78f48674-0c43-431c-acbc-cb9e3ff47646" providerId="ADAL" clId="{F4F10484-2E20-4859-A7E4-358E294E855F}" dt="2022-02-04T11:24:29.248" v="233" actId="14826"/>
          <ac:picMkLst>
            <pc:docMk/>
            <pc:sldMk cId="3283204677" sldId="312"/>
            <ac:picMk id="28" creationId="{BC509D2B-5183-469E-B734-8560D3337B5E}"/>
          </ac:picMkLst>
        </pc:picChg>
        <pc:picChg chg="mod">
          <ac:chgData name="Pedro Galvez Hernandez" userId="78f48674-0c43-431c-acbc-cb9e3ff47646" providerId="ADAL" clId="{F4F10484-2E20-4859-A7E4-358E294E855F}" dt="2022-02-04T11:24:42.609" v="235" actId="14826"/>
          <ac:picMkLst>
            <pc:docMk/>
            <pc:sldMk cId="3283204677" sldId="312"/>
            <ac:picMk id="30" creationId="{99A220DB-930D-4EB9-9F13-8DB9FDE79081}"/>
          </ac:picMkLst>
        </pc:picChg>
        <pc:picChg chg="mod">
          <ac:chgData name="Pedro Galvez Hernandez" userId="78f48674-0c43-431c-acbc-cb9e3ff47646" providerId="ADAL" clId="{F4F10484-2E20-4859-A7E4-358E294E855F}" dt="2022-02-04T11:24:56.788" v="237" actId="14826"/>
          <ac:picMkLst>
            <pc:docMk/>
            <pc:sldMk cId="3283204677" sldId="312"/>
            <ac:picMk id="32" creationId="{8A958866-A068-453F-9250-33138B256BAE}"/>
          </ac:picMkLst>
        </pc:picChg>
      </pc:sldChg>
      <pc:sldChg chg="modSp add mod ord">
        <pc:chgData name="Pedro Galvez Hernandez" userId="78f48674-0c43-431c-acbc-cb9e3ff47646" providerId="ADAL" clId="{F4F10484-2E20-4859-A7E4-358E294E855F}" dt="2022-02-04T17:54:21.239" v="2014" actId="20577"/>
        <pc:sldMkLst>
          <pc:docMk/>
          <pc:sldMk cId="2104466310" sldId="313"/>
        </pc:sldMkLst>
        <pc:spChg chg="mod">
          <ac:chgData name="Pedro Galvez Hernandez" userId="78f48674-0c43-431c-acbc-cb9e3ff47646" providerId="ADAL" clId="{F4F10484-2E20-4859-A7E4-358E294E855F}" dt="2022-02-04T17:54:21.239" v="2014" actId="20577"/>
          <ac:spMkLst>
            <pc:docMk/>
            <pc:sldMk cId="2104466310" sldId="313"/>
            <ac:spMk id="14" creationId="{EE4D7787-7968-41A8-9FCC-807F428F7E5F}"/>
          </ac:spMkLst>
        </pc:spChg>
      </pc:sldChg>
      <pc:sldChg chg="modSp add mod">
        <pc:chgData name="Pedro Galvez Hernandez" userId="78f48674-0c43-431c-acbc-cb9e3ff47646" providerId="ADAL" clId="{F4F10484-2E20-4859-A7E4-358E294E855F}" dt="2022-02-04T11:28:19.679" v="254" actId="14826"/>
        <pc:sldMkLst>
          <pc:docMk/>
          <pc:sldMk cId="4234446908" sldId="314"/>
        </pc:sldMkLst>
        <pc:spChg chg="mod">
          <ac:chgData name="Pedro Galvez Hernandez" userId="78f48674-0c43-431c-acbc-cb9e3ff47646" providerId="ADAL" clId="{F4F10484-2E20-4859-A7E4-358E294E855F}" dt="2022-02-04T11:25:09.859" v="242" actId="20577"/>
          <ac:spMkLst>
            <pc:docMk/>
            <pc:sldMk cId="4234446908" sldId="314"/>
            <ac:spMk id="14" creationId="{EE4D7787-7968-41A8-9FCC-807F428F7E5F}"/>
          </ac:spMkLst>
        </pc:spChg>
        <pc:picChg chg="mod">
          <ac:chgData name="Pedro Galvez Hernandez" userId="78f48674-0c43-431c-acbc-cb9e3ff47646" providerId="ADAL" clId="{F4F10484-2E20-4859-A7E4-358E294E855F}" dt="2022-02-04T11:26:17.128" v="243" actId="14826"/>
          <ac:picMkLst>
            <pc:docMk/>
            <pc:sldMk cId="4234446908" sldId="314"/>
            <ac:picMk id="9" creationId="{C553821A-B1AA-4DF2-878B-BCF06C206808}"/>
          </ac:picMkLst>
        </pc:picChg>
        <pc:picChg chg="mod">
          <ac:chgData name="Pedro Galvez Hernandez" userId="78f48674-0c43-431c-acbc-cb9e3ff47646" providerId="ADAL" clId="{F4F10484-2E20-4859-A7E4-358E294E855F}" dt="2022-02-04T11:26:23.147" v="244" actId="14826"/>
          <ac:picMkLst>
            <pc:docMk/>
            <pc:sldMk cId="4234446908" sldId="314"/>
            <ac:picMk id="11" creationId="{07CE396B-4168-46C9-B900-B765DB80B774}"/>
          </ac:picMkLst>
        </pc:picChg>
        <pc:picChg chg="mod">
          <ac:chgData name="Pedro Galvez Hernandez" userId="78f48674-0c43-431c-acbc-cb9e3ff47646" providerId="ADAL" clId="{F4F10484-2E20-4859-A7E4-358E294E855F}" dt="2022-02-04T11:26:28.839" v="245" actId="14826"/>
          <ac:picMkLst>
            <pc:docMk/>
            <pc:sldMk cId="4234446908" sldId="314"/>
            <ac:picMk id="13" creationId="{5436A2CA-2AE2-49B5-B2FB-78FFEA447C11}"/>
          </ac:picMkLst>
        </pc:picChg>
        <pc:picChg chg="mod">
          <ac:chgData name="Pedro Galvez Hernandez" userId="78f48674-0c43-431c-acbc-cb9e3ff47646" providerId="ADAL" clId="{F4F10484-2E20-4859-A7E4-358E294E855F}" dt="2022-02-04T11:26:34.419" v="246" actId="14826"/>
          <ac:picMkLst>
            <pc:docMk/>
            <pc:sldMk cId="4234446908" sldId="314"/>
            <ac:picMk id="16" creationId="{82A992C4-BD46-4238-AFF2-A150831B7679}"/>
          </ac:picMkLst>
        </pc:picChg>
        <pc:picChg chg="mod">
          <ac:chgData name="Pedro Galvez Hernandez" userId="78f48674-0c43-431c-acbc-cb9e3ff47646" providerId="ADAL" clId="{F4F10484-2E20-4859-A7E4-358E294E855F}" dt="2022-02-04T11:26:40.197" v="247" actId="14826"/>
          <ac:picMkLst>
            <pc:docMk/>
            <pc:sldMk cId="4234446908" sldId="314"/>
            <ac:picMk id="18" creationId="{9814D90E-6059-4256-B7C3-C9C092B77F8B}"/>
          </ac:picMkLst>
        </pc:picChg>
        <pc:picChg chg="mod">
          <ac:chgData name="Pedro Galvez Hernandez" userId="78f48674-0c43-431c-acbc-cb9e3ff47646" providerId="ADAL" clId="{F4F10484-2E20-4859-A7E4-358E294E855F}" dt="2022-02-04T11:26:45.787" v="248" actId="14826"/>
          <ac:picMkLst>
            <pc:docMk/>
            <pc:sldMk cId="4234446908" sldId="314"/>
            <ac:picMk id="20" creationId="{0D3D38AC-E5E9-449F-9BA4-0ADEF40E6EF7}"/>
          </ac:picMkLst>
        </pc:picChg>
        <pc:picChg chg="mod">
          <ac:chgData name="Pedro Galvez Hernandez" userId="78f48674-0c43-431c-acbc-cb9e3ff47646" providerId="ADAL" clId="{F4F10484-2E20-4859-A7E4-358E294E855F}" dt="2022-02-04T11:27:09.679" v="249" actId="14826"/>
          <ac:picMkLst>
            <pc:docMk/>
            <pc:sldMk cId="4234446908" sldId="314"/>
            <ac:picMk id="22" creationId="{58536574-CBAC-4B01-B8B7-E2A94D5F624E}"/>
          </ac:picMkLst>
        </pc:picChg>
        <pc:picChg chg="mod">
          <ac:chgData name="Pedro Galvez Hernandez" userId="78f48674-0c43-431c-acbc-cb9e3ff47646" providerId="ADAL" clId="{F4F10484-2E20-4859-A7E4-358E294E855F}" dt="2022-02-04T11:27:23.729" v="250" actId="14826"/>
          <ac:picMkLst>
            <pc:docMk/>
            <pc:sldMk cId="4234446908" sldId="314"/>
            <ac:picMk id="24" creationId="{4D2B1000-115D-48C2-94A1-11BCF9369AA4}"/>
          </ac:picMkLst>
        </pc:picChg>
        <pc:picChg chg="mod">
          <ac:chgData name="Pedro Galvez Hernandez" userId="78f48674-0c43-431c-acbc-cb9e3ff47646" providerId="ADAL" clId="{F4F10484-2E20-4859-A7E4-358E294E855F}" dt="2022-02-04T11:27:41.829" v="251" actId="14826"/>
          <ac:picMkLst>
            <pc:docMk/>
            <pc:sldMk cId="4234446908" sldId="314"/>
            <ac:picMk id="26" creationId="{D64053CE-5AF4-425D-8E91-841BD2EC21E9}"/>
          </ac:picMkLst>
        </pc:picChg>
        <pc:picChg chg="mod">
          <ac:chgData name="Pedro Galvez Hernandez" userId="78f48674-0c43-431c-acbc-cb9e3ff47646" providerId="ADAL" clId="{F4F10484-2E20-4859-A7E4-358E294E855F}" dt="2022-02-04T11:27:53.929" v="252" actId="14826"/>
          <ac:picMkLst>
            <pc:docMk/>
            <pc:sldMk cId="4234446908" sldId="314"/>
            <ac:picMk id="28" creationId="{BC509D2B-5183-469E-B734-8560D3337B5E}"/>
          </ac:picMkLst>
        </pc:picChg>
        <pc:picChg chg="mod">
          <ac:chgData name="Pedro Galvez Hernandez" userId="78f48674-0c43-431c-acbc-cb9e3ff47646" providerId="ADAL" clId="{F4F10484-2E20-4859-A7E4-358E294E855F}" dt="2022-02-04T11:28:07.547" v="253" actId="14826"/>
          <ac:picMkLst>
            <pc:docMk/>
            <pc:sldMk cId="4234446908" sldId="314"/>
            <ac:picMk id="30" creationId="{99A220DB-930D-4EB9-9F13-8DB9FDE79081}"/>
          </ac:picMkLst>
        </pc:picChg>
        <pc:picChg chg="mod">
          <ac:chgData name="Pedro Galvez Hernandez" userId="78f48674-0c43-431c-acbc-cb9e3ff47646" providerId="ADAL" clId="{F4F10484-2E20-4859-A7E4-358E294E855F}" dt="2022-02-04T11:28:19.679" v="254" actId="14826"/>
          <ac:picMkLst>
            <pc:docMk/>
            <pc:sldMk cId="4234446908" sldId="314"/>
            <ac:picMk id="32" creationId="{8A958866-A068-453F-9250-33138B256BAE}"/>
          </ac:picMkLst>
        </pc:picChg>
      </pc:sldChg>
      <pc:sldChg chg="addSp delSp modSp add mod">
        <pc:chgData name="Pedro Galvez Hernandez" userId="78f48674-0c43-431c-acbc-cb9e3ff47646" providerId="ADAL" clId="{F4F10484-2E20-4859-A7E4-358E294E855F}" dt="2022-02-04T11:41:42.499" v="496" actId="1037"/>
        <pc:sldMkLst>
          <pc:docMk/>
          <pc:sldMk cId="3312113885" sldId="315"/>
        </pc:sldMkLst>
        <pc:spChg chg="del mod">
          <ac:chgData name="Pedro Galvez Hernandez" userId="78f48674-0c43-431c-acbc-cb9e3ff47646" providerId="ADAL" clId="{F4F10484-2E20-4859-A7E4-358E294E855F}" dt="2022-02-04T11:30:18.399" v="335" actId="478"/>
          <ac:spMkLst>
            <pc:docMk/>
            <pc:sldMk cId="3312113885" sldId="315"/>
            <ac:spMk id="7" creationId="{3A389B2C-8B4F-46F3-B9AA-38A149EBE7E8}"/>
          </ac:spMkLst>
        </pc:spChg>
        <pc:spChg chg="mod">
          <ac:chgData name="Pedro Galvez Hernandez" userId="78f48674-0c43-431c-acbc-cb9e3ff47646" providerId="ADAL" clId="{F4F10484-2E20-4859-A7E4-358E294E855F}" dt="2022-02-04T11:29:43.418" v="317" actId="20577"/>
          <ac:spMkLst>
            <pc:docMk/>
            <pc:sldMk cId="3312113885" sldId="315"/>
            <ac:spMk id="14" creationId="{EE4D7787-7968-41A8-9FCC-807F428F7E5F}"/>
          </ac:spMkLst>
        </pc:spChg>
        <pc:spChg chg="add del mod">
          <ac:chgData name="Pedro Galvez Hernandez" userId="78f48674-0c43-431c-acbc-cb9e3ff47646" providerId="ADAL" clId="{F4F10484-2E20-4859-A7E4-358E294E855F}" dt="2022-02-04T11:29:01.498" v="286"/>
          <ac:spMkLst>
            <pc:docMk/>
            <pc:sldMk cId="3312113885" sldId="315"/>
            <ac:spMk id="25" creationId="{26B2E5A9-B4FD-4F89-921D-7D2C678C4E75}"/>
          </ac:spMkLst>
        </pc:spChg>
        <pc:spChg chg="mod">
          <ac:chgData name="Pedro Galvez Hernandez" userId="78f48674-0c43-431c-acbc-cb9e3ff47646" providerId="ADAL" clId="{F4F10484-2E20-4859-A7E4-358E294E855F}" dt="2022-02-04T11:41:42.499" v="496" actId="1037"/>
          <ac:spMkLst>
            <pc:docMk/>
            <pc:sldMk cId="3312113885" sldId="315"/>
            <ac:spMk id="33" creationId="{F3899F48-0C28-4DDC-A5E1-7570B5EAC220}"/>
          </ac:spMkLst>
        </pc:spChg>
        <pc:spChg chg="mod">
          <ac:chgData name="Pedro Galvez Hernandez" userId="78f48674-0c43-431c-acbc-cb9e3ff47646" providerId="ADAL" clId="{F4F10484-2E20-4859-A7E4-358E294E855F}" dt="2022-02-04T11:41:42.499" v="496" actId="1037"/>
          <ac:spMkLst>
            <pc:docMk/>
            <pc:sldMk cId="3312113885" sldId="315"/>
            <ac:spMk id="34" creationId="{2FF5A849-1120-4641-B827-2D375769B3E3}"/>
          </ac:spMkLst>
        </pc:spChg>
        <pc:spChg chg="mod">
          <ac:chgData name="Pedro Galvez Hernandez" userId="78f48674-0c43-431c-acbc-cb9e3ff47646" providerId="ADAL" clId="{F4F10484-2E20-4859-A7E4-358E294E855F}" dt="2022-02-04T11:41:42.499" v="496" actId="1037"/>
          <ac:spMkLst>
            <pc:docMk/>
            <pc:sldMk cId="3312113885" sldId="315"/>
            <ac:spMk id="35" creationId="{8808EBBD-E1F3-4411-A48C-BECC3686BE6A}"/>
          </ac:spMkLst>
        </pc:spChg>
        <pc:spChg chg="mod">
          <ac:chgData name="Pedro Galvez Hernandez" userId="78f48674-0c43-431c-acbc-cb9e3ff47646" providerId="ADAL" clId="{F4F10484-2E20-4859-A7E4-358E294E855F}" dt="2022-02-04T11:41:42.499" v="496" actId="1037"/>
          <ac:spMkLst>
            <pc:docMk/>
            <pc:sldMk cId="3312113885" sldId="315"/>
            <ac:spMk id="36" creationId="{B07A17F1-E8BA-4A1E-8CE4-6D061E4ADAF2}"/>
          </ac:spMkLst>
        </pc:spChg>
        <pc:spChg chg="del">
          <ac:chgData name="Pedro Galvez Hernandez" userId="78f48674-0c43-431c-acbc-cb9e3ff47646" providerId="ADAL" clId="{F4F10484-2E20-4859-A7E4-358E294E855F}" dt="2022-02-04T11:29:29.399" v="306" actId="478"/>
          <ac:spMkLst>
            <pc:docMk/>
            <pc:sldMk cId="3312113885" sldId="315"/>
            <ac:spMk id="37" creationId="{628A743E-FAFA-41D9-9950-5E15E4961B31}"/>
          </ac:spMkLst>
        </pc:spChg>
        <pc:spChg chg="del">
          <ac:chgData name="Pedro Galvez Hernandez" userId="78f48674-0c43-431c-acbc-cb9e3ff47646" providerId="ADAL" clId="{F4F10484-2E20-4859-A7E4-358E294E855F}" dt="2022-02-04T11:29:29.399" v="306" actId="478"/>
          <ac:spMkLst>
            <pc:docMk/>
            <pc:sldMk cId="3312113885" sldId="315"/>
            <ac:spMk id="38" creationId="{0D44635A-DFC0-4B29-A411-726731D37BB3}"/>
          </ac:spMkLst>
        </pc:spChg>
        <pc:spChg chg="add mod">
          <ac:chgData name="Pedro Galvez Hernandez" userId="78f48674-0c43-431c-acbc-cb9e3ff47646" providerId="ADAL" clId="{F4F10484-2E20-4859-A7E4-358E294E855F}" dt="2022-02-04T11:41:42.499" v="496" actId="1037"/>
          <ac:spMkLst>
            <pc:docMk/>
            <pc:sldMk cId="3312113885" sldId="315"/>
            <ac:spMk id="44" creationId="{406F701C-23CD-406C-9E6A-D424F1B87168}"/>
          </ac:spMkLst>
        </pc:spChg>
        <pc:picChg chg="del mod">
          <ac:chgData name="Pedro Galvez Hernandez" userId="78f48674-0c43-431c-acbc-cb9e3ff47646" providerId="ADAL" clId="{F4F10484-2E20-4859-A7E4-358E294E855F}" dt="2022-02-04T11:30:00.607" v="327" actId="478"/>
          <ac:picMkLst>
            <pc:docMk/>
            <pc:sldMk cId="3312113885" sldId="315"/>
            <ac:picMk id="9" creationId="{C553821A-B1AA-4DF2-878B-BCF06C206808}"/>
          </ac:picMkLst>
        </pc:picChg>
        <pc:picChg chg="del mod">
          <ac:chgData name="Pedro Galvez Hernandez" userId="78f48674-0c43-431c-acbc-cb9e3ff47646" providerId="ADAL" clId="{F4F10484-2E20-4859-A7E4-358E294E855F}" dt="2022-02-04T11:30:08.457" v="331" actId="478"/>
          <ac:picMkLst>
            <pc:docMk/>
            <pc:sldMk cId="3312113885" sldId="315"/>
            <ac:picMk id="11" creationId="{07CE396B-4168-46C9-B900-B765DB80B774}"/>
          </ac:picMkLst>
        </pc:picChg>
        <pc:picChg chg="del mod">
          <ac:chgData name="Pedro Galvez Hernandez" userId="78f48674-0c43-431c-acbc-cb9e3ff47646" providerId="ADAL" clId="{F4F10484-2E20-4859-A7E4-358E294E855F}" dt="2022-02-04T11:30:21.378" v="336" actId="478"/>
          <ac:picMkLst>
            <pc:docMk/>
            <pc:sldMk cId="3312113885" sldId="315"/>
            <ac:picMk id="13" creationId="{5436A2CA-2AE2-49B5-B2FB-78FFEA447C11}"/>
          </ac:picMkLst>
        </pc:picChg>
        <pc:picChg chg="del mod">
          <ac:chgData name="Pedro Galvez Hernandez" userId="78f48674-0c43-431c-acbc-cb9e3ff47646" providerId="ADAL" clId="{F4F10484-2E20-4859-A7E4-358E294E855F}" dt="2022-02-04T11:30:24.167" v="337" actId="478"/>
          <ac:picMkLst>
            <pc:docMk/>
            <pc:sldMk cId="3312113885" sldId="315"/>
            <ac:picMk id="16" creationId="{82A992C4-BD46-4238-AFF2-A150831B7679}"/>
          </ac:picMkLst>
        </pc:picChg>
        <pc:picChg chg="del">
          <ac:chgData name="Pedro Galvez Hernandez" userId="78f48674-0c43-431c-acbc-cb9e3ff47646" providerId="ADAL" clId="{F4F10484-2E20-4859-A7E4-358E294E855F}" dt="2022-02-04T11:29:29.399" v="306" actId="478"/>
          <ac:picMkLst>
            <pc:docMk/>
            <pc:sldMk cId="3312113885" sldId="315"/>
            <ac:picMk id="18" creationId="{9814D90E-6059-4256-B7C3-C9C092B77F8B}"/>
          </ac:picMkLst>
        </pc:picChg>
        <pc:picChg chg="del">
          <ac:chgData name="Pedro Galvez Hernandez" userId="78f48674-0c43-431c-acbc-cb9e3ff47646" providerId="ADAL" clId="{F4F10484-2E20-4859-A7E4-358E294E855F}" dt="2022-02-04T11:29:29.399" v="306" actId="478"/>
          <ac:picMkLst>
            <pc:docMk/>
            <pc:sldMk cId="3312113885" sldId="315"/>
            <ac:picMk id="20" creationId="{0D3D38AC-E5E9-449F-9BA4-0ADEF40E6EF7}"/>
          </ac:picMkLst>
        </pc:picChg>
        <pc:picChg chg="del mod">
          <ac:chgData name="Pedro Galvez Hernandez" userId="78f48674-0c43-431c-acbc-cb9e3ff47646" providerId="ADAL" clId="{F4F10484-2E20-4859-A7E4-358E294E855F}" dt="2022-02-04T11:30:00.607" v="327" actId="478"/>
          <ac:picMkLst>
            <pc:docMk/>
            <pc:sldMk cId="3312113885" sldId="315"/>
            <ac:picMk id="22" creationId="{58536574-CBAC-4B01-B8B7-E2A94D5F624E}"/>
          </ac:picMkLst>
        </pc:picChg>
        <pc:picChg chg="del mod">
          <ac:chgData name="Pedro Galvez Hernandez" userId="78f48674-0c43-431c-acbc-cb9e3ff47646" providerId="ADAL" clId="{F4F10484-2E20-4859-A7E4-358E294E855F}" dt="2022-02-04T11:30:08.457" v="331" actId="478"/>
          <ac:picMkLst>
            <pc:docMk/>
            <pc:sldMk cId="3312113885" sldId="315"/>
            <ac:picMk id="24" creationId="{4D2B1000-115D-48C2-94A1-11BCF9369AA4}"/>
          </ac:picMkLst>
        </pc:picChg>
        <pc:picChg chg="del mod">
          <ac:chgData name="Pedro Galvez Hernandez" userId="78f48674-0c43-431c-acbc-cb9e3ff47646" providerId="ADAL" clId="{F4F10484-2E20-4859-A7E4-358E294E855F}" dt="2022-02-04T11:30:21.378" v="336" actId="478"/>
          <ac:picMkLst>
            <pc:docMk/>
            <pc:sldMk cId="3312113885" sldId="315"/>
            <ac:picMk id="26" creationId="{D64053CE-5AF4-425D-8E91-841BD2EC21E9}"/>
          </ac:picMkLst>
        </pc:picChg>
        <pc:picChg chg="add mod">
          <ac:chgData name="Pedro Galvez Hernandez" userId="78f48674-0c43-431c-acbc-cb9e3ff47646" providerId="ADAL" clId="{F4F10484-2E20-4859-A7E4-358E294E855F}" dt="2022-02-04T11:41:42.499" v="496" actId="1037"/>
          <ac:picMkLst>
            <pc:docMk/>
            <pc:sldMk cId="3312113885" sldId="315"/>
            <ac:picMk id="27" creationId="{46478009-E914-434A-B6E8-A9FD43BA1599}"/>
          </ac:picMkLst>
        </pc:picChg>
        <pc:picChg chg="del mod">
          <ac:chgData name="Pedro Galvez Hernandez" userId="78f48674-0c43-431c-acbc-cb9e3ff47646" providerId="ADAL" clId="{F4F10484-2E20-4859-A7E4-358E294E855F}" dt="2022-02-04T11:30:24.167" v="337" actId="478"/>
          <ac:picMkLst>
            <pc:docMk/>
            <pc:sldMk cId="3312113885" sldId="315"/>
            <ac:picMk id="28" creationId="{BC509D2B-5183-469E-B734-8560D3337B5E}"/>
          </ac:picMkLst>
        </pc:picChg>
        <pc:picChg chg="add mod">
          <ac:chgData name="Pedro Galvez Hernandez" userId="78f48674-0c43-431c-acbc-cb9e3ff47646" providerId="ADAL" clId="{F4F10484-2E20-4859-A7E4-358E294E855F}" dt="2022-02-04T11:41:42.499" v="496" actId="1037"/>
          <ac:picMkLst>
            <pc:docMk/>
            <pc:sldMk cId="3312113885" sldId="315"/>
            <ac:picMk id="29" creationId="{281247D0-ABD2-414D-873A-B2AD3901BD9B}"/>
          </ac:picMkLst>
        </pc:picChg>
        <pc:picChg chg="del">
          <ac:chgData name="Pedro Galvez Hernandez" userId="78f48674-0c43-431c-acbc-cb9e3ff47646" providerId="ADAL" clId="{F4F10484-2E20-4859-A7E4-358E294E855F}" dt="2022-02-04T11:29:29.399" v="306" actId="478"/>
          <ac:picMkLst>
            <pc:docMk/>
            <pc:sldMk cId="3312113885" sldId="315"/>
            <ac:picMk id="30" creationId="{99A220DB-930D-4EB9-9F13-8DB9FDE79081}"/>
          </ac:picMkLst>
        </pc:picChg>
        <pc:picChg chg="add mod">
          <ac:chgData name="Pedro Galvez Hernandez" userId="78f48674-0c43-431c-acbc-cb9e3ff47646" providerId="ADAL" clId="{F4F10484-2E20-4859-A7E4-358E294E855F}" dt="2022-02-04T11:41:42.499" v="496" actId="1037"/>
          <ac:picMkLst>
            <pc:docMk/>
            <pc:sldMk cId="3312113885" sldId="315"/>
            <ac:picMk id="31" creationId="{9988EE21-A045-4ACA-8549-2C32AF68C998}"/>
          </ac:picMkLst>
        </pc:picChg>
        <pc:picChg chg="del">
          <ac:chgData name="Pedro Galvez Hernandez" userId="78f48674-0c43-431c-acbc-cb9e3ff47646" providerId="ADAL" clId="{F4F10484-2E20-4859-A7E4-358E294E855F}" dt="2022-02-04T11:29:29.399" v="306" actId="478"/>
          <ac:picMkLst>
            <pc:docMk/>
            <pc:sldMk cId="3312113885" sldId="315"/>
            <ac:picMk id="32" creationId="{8A958866-A068-453F-9250-33138B256BAE}"/>
          </ac:picMkLst>
        </pc:picChg>
        <pc:picChg chg="add mod">
          <ac:chgData name="Pedro Galvez Hernandez" userId="78f48674-0c43-431c-acbc-cb9e3ff47646" providerId="ADAL" clId="{F4F10484-2E20-4859-A7E4-358E294E855F}" dt="2022-02-04T11:41:42.499" v="496" actId="1037"/>
          <ac:picMkLst>
            <pc:docMk/>
            <pc:sldMk cId="3312113885" sldId="315"/>
            <ac:picMk id="39" creationId="{2B136713-0055-44F4-B83F-29CCC9CB7605}"/>
          </ac:picMkLst>
        </pc:picChg>
        <pc:picChg chg="add mod">
          <ac:chgData name="Pedro Galvez Hernandez" userId="78f48674-0c43-431c-acbc-cb9e3ff47646" providerId="ADAL" clId="{F4F10484-2E20-4859-A7E4-358E294E855F}" dt="2022-02-04T11:41:42.499" v="496" actId="1037"/>
          <ac:picMkLst>
            <pc:docMk/>
            <pc:sldMk cId="3312113885" sldId="315"/>
            <ac:picMk id="40" creationId="{4BE77165-F523-401C-9632-4248AFE79997}"/>
          </ac:picMkLst>
        </pc:picChg>
        <pc:picChg chg="add mod">
          <ac:chgData name="Pedro Galvez Hernandez" userId="78f48674-0c43-431c-acbc-cb9e3ff47646" providerId="ADAL" clId="{F4F10484-2E20-4859-A7E4-358E294E855F}" dt="2022-02-04T11:41:42.499" v="496" actId="1037"/>
          <ac:picMkLst>
            <pc:docMk/>
            <pc:sldMk cId="3312113885" sldId="315"/>
            <ac:picMk id="41" creationId="{AEEA98E4-E2BF-4A09-97FD-4802E507419C}"/>
          </ac:picMkLst>
        </pc:picChg>
        <pc:picChg chg="add mod">
          <ac:chgData name="Pedro Galvez Hernandez" userId="78f48674-0c43-431c-acbc-cb9e3ff47646" providerId="ADAL" clId="{F4F10484-2E20-4859-A7E4-358E294E855F}" dt="2022-02-04T11:41:42.499" v="496" actId="1037"/>
          <ac:picMkLst>
            <pc:docMk/>
            <pc:sldMk cId="3312113885" sldId="315"/>
            <ac:picMk id="42" creationId="{4CDE7FB6-6942-4842-B5E9-69997C19E706}"/>
          </ac:picMkLst>
        </pc:picChg>
        <pc:picChg chg="add mod">
          <ac:chgData name="Pedro Galvez Hernandez" userId="78f48674-0c43-431c-acbc-cb9e3ff47646" providerId="ADAL" clId="{F4F10484-2E20-4859-A7E4-358E294E855F}" dt="2022-02-04T11:41:42.499" v="496" actId="1037"/>
          <ac:picMkLst>
            <pc:docMk/>
            <pc:sldMk cId="3312113885" sldId="315"/>
            <ac:picMk id="43" creationId="{9DB3EC35-25D3-4A44-88DE-9D378CA84FE6}"/>
          </ac:picMkLst>
        </pc:picChg>
        <pc:picChg chg="add mod">
          <ac:chgData name="Pedro Galvez Hernandez" userId="78f48674-0c43-431c-acbc-cb9e3ff47646" providerId="ADAL" clId="{F4F10484-2E20-4859-A7E4-358E294E855F}" dt="2022-02-04T11:41:42.499" v="496" actId="1037"/>
          <ac:picMkLst>
            <pc:docMk/>
            <pc:sldMk cId="3312113885" sldId="315"/>
            <ac:picMk id="45" creationId="{BB5CD561-0F7E-4F4B-8B10-440A03369CB4}"/>
          </ac:picMkLst>
        </pc:picChg>
        <pc:picChg chg="add mod">
          <ac:chgData name="Pedro Galvez Hernandez" userId="78f48674-0c43-431c-acbc-cb9e3ff47646" providerId="ADAL" clId="{F4F10484-2E20-4859-A7E4-358E294E855F}" dt="2022-02-04T11:41:42.499" v="496" actId="1037"/>
          <ac:picMkLst>
            <pc:docMk/>
            <pc:sldMk cId="3312113885" sldId="315"/>
            <ac:picMk id="46" creationId="{4E589C95-D251-41D3-9053-D69C4B698DC1}"/>
          </ac:picMkLst>
        </pc:picChg>
      </pc:sldChg>
      <pc:sldChg chg="addSp delSp modSp add mod">
        <pc:chgData name="Pedro Galvez Hernandez" userId="78f48674-0c43-431c-acbc-cb9e3ff47646" providerId="ADAL" clId="{F4F10484-2E20-4859-A7E4-358E294E855F}" dt="2022-02-04T11:41:50.489" v="497" actId="1076"/>
        <pc:sldMkLst>
          <pc:docMk/>
          <pc:sldMk cId="2885439099" sldId="316"/>
        </pc:sldMkLst>
        <pc:spChg chg="mod">
          <ac:chgData name="Pedro Galvez Hernandez" userId="78f48674-0c43-431c-acbc-cb9e3ff47646" providerId="ADAL" clId="{F4F10484-2E20-4859-A7E4-358E294E855F}" dt="2022-02-04T11:31:01.909" v="347" actId="6549"/>
          <ac:spMkLst>
            <pc:docMk/>
            <pc:sldMk cId="2885439099" sldId="316"/>
            <ac:spMk id="14" creationId="{EE4D7787-7968-41A8-9FCC-807F428F7E5F}"/>
          </ac:spMkLst>
        </pc:spChg>
        <pc:spChg chg="add mod">
          <ac:chgData name="Pedro Galvez Hernandez" userId="78f48674-0c43-431c-acbc-cb9e3ff47646" providerId="ADAL" clId="{F4F10484-2E20-4859-A7E4-358E294E855F}" dt="2022-02-04T11:41:50.489" v="497" actId="1076"/>
          <ac:spMkLst>
            <pc:docMk/>
            <pc:sldMk cId="2885439099" sldId="316"/>
            <ac:spMk id="26" creationId="{53C5B7D6-E6DD-4DF9-8268-7FCB4FEF0EB1}"/>
          </ac:spMkLst>
        </pc:spChg>
        <pc:spChg chg="mod">
          <ac:chgData name="Pedro Galvez Hernandez" userId="78f48674-0c43-431c-acbc-cb9e3ff47646" providerId="ADAL" clId="{F4F10484-2E20-4859-A7E4-358E294E855F}" dt="2022-02-04T11:41:50.489" v="497" actId="1076"/>
          <ac:spMkLst>
            <pc:docMk/>
            <pc:sldMk cId="2885439099" sldId="316"/>
            <ac:spMk id="33" creationId="{F3899F48-0C28-4DDC-A5E1-7570B5EAC220}"/>
          </ac:spMkLst>
        </pc:spChg>
        <pc:spChg chg="mod">
          <ac:chgData name="Pedro Galvez Hernandez" userId="78f48674-0c43-431c-acbc-cb9e3ff47646" providerId="ADAL" clId="{F4F10484-2E20-4859-A7E4-358E294E855F}" dt="2022-02-04T11:41:50.489" v="497" actId="1076"/>
          <ac:spMkLst>
            <pc:docMk/>
            <pc:sldMk cId="2885439099" sldId="316"/>
            <ac:spMk id="34" creationId="{2FF5A849-1120-4641-B827-2D375769B3E3}"/>
          </ac:spMkLst>
        </pc:spChg>
        <pc:spChg chg="mod">
          <ac:chgData name="Pedro Galvez Hernandez" userId="78f48674-0c43-431c-acbc-cb9e3ff47646" providerId="ADAL" clId="{F4F10484-2E20-4859-A7E4-358E294E855F}" dt="2022-02-04T11:41:50.489" v="497" actId="1076"/>
          <ac:spMkLst>
            <pc:docMk/>
            <pc:sldMk cId="2885439099" sldId="316"/>
            <ac:spMk id="35" creationId="{8808EBBD-E1F3-4411-A48C-BECC3686BE6A}"/>
          </ac:spMkLst>
        </pc:spChg>
        <pc:spChg chg="mod">
          <ac:chgData name="Pedro Galvez Hernandez" userId="78f48674-0c43-431c-acbc-cb9e3ff47646" providerId="ADAL" clId="{F4F10484-2E20-4859-A7E4-358E294E855F}" dt="2022-02-04T11:41:50.489" v="497" actId="1076"/>
          <ac:spMkLst>
            <pc:docMk/>
            <pc:sldMk cId="2885439099" sldId="316"/>
            <ac:spMk id="36" creationId="{B07A17F1-E8BA-4A1E-8CE4-6D061E4ADAF2}"/>
          </ac:spMkLst>
        </pc:spChg>
        <pc:picChg chg="add mod">
          <ac:chgData name="Pedro Galvez Hernandez" userId="78f48674-0c43-431c-acbc-cb9e3ff47646" providerId="ADAL" clId="{F4F10484-2E20-4859-A7E4-358E294E855F}" dt="2022-02-04T11:41:50.489" v="497" actId="1076"/>
          <ac:picMkLst>
            <pc:docMk/>
            <pc:sldMk cId="2885439099" sldId="316"/>
            <ac:picMk id="18" creationId="{6926FB46-8A44-42F4-910E-A0DB23DDC772}"/>
          </ac:picMkLst>
        </pc:picChg>
        <pc:picChg chg="add mod">
          <ac:chgData name="Pedro Galvez Hernandez" userId="78f48674-0c43-431c-acbc-cb9e3ff47646" providerId="ADAL" clId="{F4F10484-2E20-4859-A7E4-358E294E855F}" dt="2022-02-04T11:41:50.489" v="497" actId="1076"/>
          <ac:picMkLst>
            <pc:docMk/>
            <pc:sldMk cId="2885439099" sldId="316"/>
            <ac:picMk id="19" creationId="{B5C96A22-D93D-4DA6-B80D-70647D8A1524}"/>
          </ac:picMkLst>
        </pc:picChg>
        <pc:picChg chg="add mod">
          <ac:chgData name="Pedro Galvez Hernandez" userId="78f48674-0c43-431c-acbc-cb9e3ff47646" providerId="ADAL" clId="{F4F10484-2E20-4859-A7E4-358E294E855F}" dt="2022-02-04T11:41:50.489" v="497" actId="1076"/>
          <ac:picMkLst>
            <pc:docMk/>
            <pc:sldMk cId="2885439099" sldId="316"/>
            <ac:picMk id="20" creationId="{D0043E57-72F0-453C-AED1-9D1311758D43}"/>
          </ac:picMkLst>
        </pc:picChg>
        <pc:picChg chg="add mod">
          <ac:chgData name="Pedro Galvez Hernandez" userId="78f48674-0c43-431c-acbc-cb9e3ff47646" providerId="ADAL" clId="{F4F10484-2E20-4859-A7E4-358E294E855F}" dt="2022-02-04T11:41:50.489" v="497" actId="1076"/>
          <ac:picMkLst>
            <pc:docMk/>
            <pc:sldMk cId="2885439099" sldId="316"/>
            <ac:picMk id="21" creationId="{349D6FC7-53A5-4E1A-ADA1-2642BA8F5A20}"/>
          </ac:picMkLst>
        </pc:picChg>
        <pc:picChg chg="add mod">
          <ac:chgData name="Pedro Galvez Hernandez" userId="78f48674-0c43-431c-acbc-cb9e3ff47646" providerId="ADAL" clId="{F4F10484-2E20-4859-A7E4-358E294E855F}" dt="2022-02-04T11:41:50.489" v="497" actId="1076"/>
          <ac:picMkLst>
            <pc:docMk/>
            <pc:sldMk cId="2885439099" sldId="316"/>
            <ac:picMk id="22" creationId="{2EDDF512-068B-4C68-8786-CF2E2855D5A1}"/>
          </ac:picMkLst>
        </pc:picChg>
        <pc:picChg chg="add mod">
          <ac:chgData name="Pedro Galvez Hernandez" userId="78f48674-0c43-431c-acbc-cb9e3ff47646" providerId="ADAL" clId="{F4F10484-2E20-4859-A7E4-358E294E855F}" dt="2022-02-04T11:41:50.489" v="497" actId="1076"/>
          <ac:picMkLst>
            <pc:docMk/>
            <pc:sldMk cId="2885439099" sldId="316"/>
            <ac:picMk id="23" creationId="{F652EC97-E63D-48B9-B661-6C14854C418D}"/>
          </ac:picMkLst>
        </pc:picChg>
        <pc:picChg chg="add mod">
          <ac:chgData name="Pedro Galvez Hernandez" userId="78f48674-0c43-431c-acbc-cb9e3ff47646" providerId="ADAL" clId="{F4F10484-2E20-4859-A7E4-358E294E855F}" dt="2022-02-04T11:41:50.489" v="497" actId="1076"/>
          <ac:picMkLst>
            <pc:docMk/>
            <pc:sldMk cId="2885439099" sldId="316"/>
            <ac:picMk id="24" creationId="{A2546BA5-3059-4734-B755-B90F800609FB}"/>
          </ac:picMkLst>
        </pc:picChg>
        <pc:picChg chg="add mod">
          <ac:chgData name="Pedro Galvez Hernandez" userId="78f48674-0c43-431c-acbc-cb9e3ff47646" providerId="ADAL" clId="{F4F10484-2E20-4859-A7E4-358E294E855F}" dt="2022-02-04T11:41:50.489" v="497" actId="1076"/>
          <ac:picMkLst>
            <pc:docMk/>
            <pc:sldMk cId="2885439099" sldId="316"/>
            <ac:picMk id="25" creationId="{E4549DB5-21CF-4A2E-8C81-6B687D2AA1D6}"/>
          </ac:picMkLst>
        </pc:picChg>
        <pc:picChg chg="del">
          <ac:chgData name="Pedro Galvez Hernandez" userId="78f48674-0c43-431c-acbc-cb9e3ff47646" providerId="ADAL" clId="{F4F10484-2E20-4859-A7E4-358E294E855F}" dt="2022-02-04T11:31:16.340" v="350" actId="478"/>
          <ac:picMkLst>
            <pc:docMk/>
            <pc:sldMk cId="2885439099" sldId="316"/>
            <ac:picMk id="27" creationId="{46478009-E914-434A-B6E8-A9FD43BA1599}"/>
          </ac:picMkLst>
        </pc:picChg>
        <pc:picChg chg="add mod">
          <ac:chgData name="Pedro Galvez Hernandez" userId="78f48674-0c43-431c-acbc-cb9e3ff47646" providerId="ADAL" clId="{F4F10484-2E20-4859-A7E4-358E294E855F}" dt="2022-02-04T11:41:50.489" v="497" actId="1076"/>
          <ac:picMkLst>
            <pc:docMk/>
            <pc:sldMk cId="2885439099" sldId="316"/>
            <ac:picMk id="28" creationId="{E9D66728-6644-42F1-8A57-CFDAD126CECC}"/>
          </ac:picMkLst>
        </pc:picChg>
        <pc:picChg chg="del">
          <ac:chgData name="Pedro Galvez Hernandez" userId="78f48674-0c43-431c-acbc-cb9e3ff47646" providerId="ADAL" clId="{F4F10484-2E20-4859-A7E4-358E294E855F}" dt="2022-02-04T11:31:16.340" v="350" actId="478"/>
          <ac:picMkLst>
            <pc:docMk/>
            <pc:sldMk cId="2885439099" sldId="316"/>
            <ac:picMk id="29" creationId="{281247D0-ABD2-414D-873A-B2AD3901BD9B}"/>
          </ac:picMkLst>
        </pc:picChg>
        <pc:picChg chg="add mod">
          <ac:chgData name="Pedro Galvez Hernandez" userId="78f48674-0c43-431c-acbc-cb9e3ff47646" providerId="ADAL" clId="{F4F10484-2E20-4859-A7E4-358E294E855F}" dt="2022-02-04T11:41:50.489" v="497" actId="1076"/>
          <ac:picMkLst>
            <pc:docMk/>
            <pc:sldMk cId="2885439099" sldId="316"/>
            <ac:picMk id="30" creationId="{1D3E3D5F-1CB8-4CBF-B586-EB9C204E20D9}"/>
          </ac:picMkLst>
        </pc:picChg>
        <pc:picChg chg="del">
          <ac:chgData name="Pedro Galvez Hernandez" userId="78f48674-0c43-431c-acbc-cb9e3ff47646" providerId="ADAL" clId="{F4F10484-2E20-4859-A7E4-358E294E855F}" dt="2022-02-04T11:31:22.949" v="353" actId="478"/>
          <ac:picMkLst>
            <pc:docMk/>
            <pc:sldMk cId="2885439099" sldId="316"/>
            <ac:picMk id="31" creationId="{9988EE21-A045-4ACA-8549-2C32AF68C998}"/>
          </ac:picMkLst>
        </pc:picChg>
        <pc:picChg chg="del">
          <ac:chgData name="Pedro Galvez Hernandez" userId="78f48674-0c43-431c-acbc-cb9e3ff47646" providerId="ADAL" clId="{F4F10484-2E20-4859-A7E4-358E294E855F}" dt="2022-02-04T11:31:22.949" v="353" actId="478"/>
          <ac:picMkLst>
            <pc:docMk/>
            <pc:sldMk cId="2885439099" sldId="316"/>
            <ac:picMk id="39" creationId="{2B136713-0055-44F4-B83F-29CCC9CB7605}"/>
          </ac:picMkLst>
        </pc:picChg>
        <pc:picChg chg="del">
          <ac:chgData name="Pedro Galvez Hernandez" userId="78f48674-0c43-431c-acbc-cb9e3ff47646" providerId="ADAL" clId="{F4F10484-2E20-4859-A7E4-358E294E855F}" dt="2022-02-04T11:31:35.397" v="356" actId="478"/>
          <ac:picMkLst>
            <pc:docMk/>
            <pc:sldMk cId="2885439099" sldId="316"/>
            <ac:picMk id="40" creationId="{4BE77165-F523-401C-9632-4248AFE79997}"/>
          </ac:picMkLst>
        </pc:picChg>
        <pc:picChg chg="del">
          <ac:chgData name="Pedro Galvez Hernandez" userId="78f48674-0c43-431c-acbc-cb9e3ff47646" providerId="ADAL" clId="{F4F10484-2E20-4859-A7E4-358E294E855F}" dt="2022-02-04T11:31:35.397" v="356" actId="478"/>
          <ac:picMkLst>
            <pc:docMk/>
            <pc:sldMk cId="2885439099" sldId="316"/>
            <ac:picMk id="41" creationId="{AEEA98E4-E2BF-4A09-97FD-4802E507419C}"/>
          </ac:picMkLst>
        </pc:picChg>
        <pc:picChg chg="del">
          <ac:chgData name="Pedro Galvez Hernandez" userId="78f48674-0c43-431c-acbc-cb9e3ff47646" providerId="ADAL" clId="{F4F10484-2E20-4859-A7E4-358E294E855F}" dt="2022-02-04T11:31:46.907" v="359" actId="478"/>
          <ac:picMkLst>
            <pc:docMk/>
            <pc:sldMk cId="2885439099" sldId="316"/>
            <ac:picMk id="42" creationId="{4CDE7FB6-6942-4842-B5E9-69997C19E706}"/>
          </ac:picMkLst>
        </pc:picChg>
        <pc:picChg chg="del">
          <ac:chgData name="Pedro Galvez Hernandez" userId="78f48674-0c43-431c-acbc-cb9e3ff47646" providerId="ADAL" clId="{F4F10484-2E20-4859-A7E4-358E294E855F}" dt="2022-02-04T11:31:46.907" v="359" actId="478"/>
          <ac:picMkLst>
            <pc:docMk/>
            <pc:sldMk cId="2885439099" sldId="316"/>
            <ac:picMk id="43" creationId="{9DB3EC35-25D3-4A44-88DE-9D378CA84FE6}"/>
          </ac:picMkLst>
        </pc:picChg>
      </pc:sldChg>
      <pc:sldChg chg="addSp delSp modSp add mod">
        <pc:chgData name="Pedro Galvez Hernandez" userId="78f48674-0c43-431c-acbc-cb9e3ff47646" providerId="ADAL" clId="{F4F10484-2E20-4859-A7E4-358E294E855F}" dt="2022-02-04T11:41:59.168" v="499" actId="1076"/>
        <pc:sldMkLst>
          <pc:docMk/>
          <pc:sldMk cId="1207677854" sldId="317"/>
        </pc:sldMkLst>
        <pc:spChg chg="mod">
          <ac:chgData name="Pedro Galvez Hernandez" userId="78f48674-0c43-431c-acbc-cb9e3ff47646" providerId="ADAL" clId="{F4F10484-2E20-4859-A7E4-358E294E855F}" dt="2022-02-04T11:32:10.869" v="375" actId="20577"/>
          <ac:spMkLst>
            <pc:docMk/>
            <pc:sldMk cId="1207677854" sldId="317"/>
            <ac:spMk id="14" creationId="{EE4D7787-7968-41A8-9FCC-807F428F7E5F}"/>
          </ac:spMkLst>
        </pc:spChg>
        <pc:spChg chg="mod">
          <ac:chgData name="Pedro Galvez Hernandez" userId="78f48674-0c43-431c-acbc-cb9e3ff47646" providerId="ADAL" clId="{F4F10484-2E20-4859-A7E4-358E294E855F}" dt="2022-02-04T11:41:59.168" v="499" actId="1076"/>
          <ac:spMkLst>
            <pc:docMk/>
            <pc:sldMk cId="1207677854" sldId="317"/>
            <ac:spMk id="33" creationId="{F3899F48-0C28-4DDC-A5E1-7570B5EAC220}"/>
          </ac:spMkLst>
        </pc:spChg>
        <pc:spChg chg="mod">
          <ac:chgData name="Pedro Galvez Hernandez" userId="78f48674-0c43-431c-acbc-cb9e3ff47646" providerId="ADAL" clId="{F4F10484-2E20-4859-A7E4-358E294E855F}" dt="2022-02-04T11:41:59.168" v="499" actId="1076"/>
          <ac:spMkLst>
            <pc:docMk/>
            <pc:sldMk cId="1207677854" sldId="317"/>
            <ac:spMk id="34" creationId="{2FF5A849-1120-4641-B827-2D375769B3E3}"/>
          </ac:spMkLst>
        </pc:spChg>
        <pc:spChg chg="mod">
          <ac:chgData name="Pedro Galvez Hernandez" userId="78f48674-0c43-431c-acbc-cb9e3ff47646" providerId="ADAL" clId="{F4F10484-2E20-4859-A7E4-358E294E855F}" dt="2022-02-04T11:41:59.168" v="499" actId="1076"/>
          <ac:spMkLst>
            <pc:docMk/>
            <pc:sldMk cId="1207677854" sldId="317"/>
            <ac:spMk id="35" creationId="{8808EBBD-E1F3-4411-A48C-BECC3686BE6A}"/>
          </ac:spMkLst>
        </pc:spChg>
        <pc:spChg chg="mod">
          <ac:chgData name="Pedro Galvez Hernandez" userId="78f48674-0c43-431c-acbc-cb9e3ff47646" providerId="ADAL" clId="{F4F10484-2E20-4859-A7E4-358E294E855F}" dt="2022-02-04T11:41:59.168" v="499" actId="1076"/>
          <ac:spMkLst>
            <pc:docMk/>
            <pc:sldMk cId="1207677854" sldId="317"/>
            <ac:spMk id="36" creationId="{B07A17F1-E8BA-4A1E-8CE4-6D061E4ADAF2}"/>
          </ac:spMkLst>
        </pc:spChg>
        <pc:spChg chg="add mod">
          <ac:chgData name="Pedro Galvez Hernandez" userId="78f48674-0c43-431c-acbc-cb9e3ff47646" providerId="ADAL" clId="{F4F10484-2E20-4859-A7E4-358E294E855F}" dt="2022-02-04T11:41:59.168" v="499" actId="1076"/>
          <ac:spMkLst>
            <pc:docMk/>
            <pc:sldMk cId="1207677854" sldId="317"/>
            <ac:spMk id="40" creationId="{83D336E2-4DE1-454A-B070-F353EB4ADB02}"/>
          </ac:spMkLst>
        </pc:spChg>
        <pc:picChg chg="del">
          <ac:chgData name="Pedro Galvez Hernandez" userId="78f48674-0c43-431c-acbc-cb9e3ff47646" providerId="ADAL" clId="{F4F10484-2E20-4859-A7E4-358E294E855F}" dt="2022-02-04T11:32:30.567" v="376" actId="478"/>
          <ac:picMkLst>
            <pc:docMk/>
            <pc:sldMk cId="1207677854" sldId="317"/>
            <ac:picMk id="18" creationId="{6926FB46-8A44-42F4-910E-A0DB23DDC772}"/>
          </ac:picMkLst>
        </pc:picChg>
        <pc:picChg chg="del">
          <ac:chgData name="Pedro Galvez Hernandez" userId="78f48674-0c43-431c-acbc-cb9e3ff47646" providerId="ADAL" clId="{F4F10484-2E20-4859-A7E4-358E294E855F}" dt="2022-02-04T11:32:30.567" v="376" actId="478"/>
          <ac:picMkLst>
            <pc:docMk/>
            <pc:sldMk cId="1207677854" sldId="317"/>
            <ac:picMk id="19" creationId="{B5C96A22-D93D-4DA6-B80D-70647D8A1524}"/>
          </ac:picMkLst>
        </pc:picChg>
        <pc:picChg chg="del">
          <ac:chgData name="Pedro Galvez Hernandez" userId="78f48674-0c43-431c-acbc-cb9e3ff47646" providerId="ADAL" clId="{F4F10484-2E20-4859-A7E4-358E294E855F}" dt="2022-02-04T11:32:39.770" v="379" actId="478"/>
          <ac:picMkLst>
            <pc:docMk/>
            <pc:sldMk cId="1207677854" sldId="317"/>
            <ac:picMk id="20" creationId="{D0043E57-72F0-453C-AED1-9D1311758D43}"/>
          </ac:picMkLst>
        </pc:picChg>
        <pc:picChg chg="del">
          <ac:chgData name="Pedro Galvez Hernandez" userId="78f48674-0c43-431c-acbc-cb9e3ff47646" providerId="ADAL" clId="{F4F10484-2E20-4859-A7E4-358E294E855F}" dt="2022-02-04T11:32:39.770" v="379" actId="478"/>
          <ac:picMkLst>
            <pc:docMk/>
            <pc:sldMk cId="1207677854" sldId="317"/>
            <ac:picMk id="21" creationId="{349D6FC7-53A5-4E1A-ADA1-2642BA8F5A20}"/>
          </ac:picMkLst>
        </pc:picChg>
        <pc:picChg chg="del">
          <ac:chgData name="Pedro Galvez Hernandez" userId="78f48674-0c43-431c-acbc-cb9e3ff47646" providerId="ADAL" clId="{F4F10484-2E20-4859-A7E4-358E294E855F}" dt="2022-02-04T11:35:23.150" v="386" actId="478"/>
          <ac:picMkLst>
            <pc:docMk/>
            <pc:sldMk cId="1207677854" sldId="317"/>
            <ac:picMk id="22" creationId="{2EDDF512-068B-4C68-8786-CF2E2855D5A1}"/>
          </ac:picMkLst>
        </pc:picChg>
        <pc:picChg chg="del">
          <ac:chgData name="Pedro Galvez Hernandez" userId="78f48674-0c43-431c-acbc-cb9e3ff47646" providerId="ADAL" clId="{F4F10484-2E20-4859-A7E4-358E294E855F}" dt="2022-02-04T11:35:23.150" v="386" actId="478"/>
          <ac:picMkLst>
            <pc:docMk/>
            <pc:sldMk cId="1207677854" sldId="317"/>
            <ac:picMk id="23" creationId="{F652EC97-E63D-48B9-B661-6C14854C418D}"/>
          </ac:picMkLst>
        </pc:picChg>
        <pc:picChg chg="del">
          <ac:chgData name="Pedro Galvez Hernandez" userId="78f48674-0c43-431c-acbc-cb9e3ff47646" providerId="ADAL" clId="{F4F10484-2E20-4859-A7E4-358E294E855F}" dt="2022-02-04T11:35:51.148" v="389" actId="478"/>
          <ac:picMkLst>
            <pc:docMk/>
            <pc:sldMk cId="1207677854" sldId="317"/>
            <ac:picMk id="24" creationId="{A2546BA5-3059-4734-B755-B90F800609FB}"/>
          </ac:picMkLst>
        </pc:picChg>
        <pc:picChg chg="del">
          <ac:chgData name="Pedro Galvez Hernandez" userId="78f48674-0c43-431c-acbc-cb9e3ff47646" providerId="ADAL" clId="{F4F10484-2E20-4859-A7E4-358E294E855F}" dt="2022-02-04T11:35:51.148" v="389" actId="478"/>
          <ac:picMkLst>
            <pc:docMk/>
            <pc:sldMk cId="1207677854" sldId="317"/>
            <ac:picMk id="25" creationId="{E4549DB5-21CF-4A2E-8C81-6B687D2AA1D6}"/>
          </ac:picMkLst>
        </pc:picChg>
        <pc:picChg chg="add mod">
          <ac:chgData name="Pedro Galvez Hernandez" userId="78f48674-0c43-431c-acbc-cb9e3ff47646" providerId="ADAL" clId="{F4F10484-2E20-4859-A7E4-358E294E855F}" dt="2022-02-04T11:41:59.168" v="499" actId="1076"/>
          <ac:picMkLst>
            <pc:docMk/>
            <pc:sldMk cId="1207677854" sldId="317"/>
            <ac:picMk id="26" creationId="{20AD7F27-E1CD-4FE3-8052-A1D88A4CEF4E}"/>
          </ac:picMkLst>
        </pc:picChg>
        <pc:picChg chg="add mod">
          <ac:chgData name="Pedro Galvez Hernandez" userId="78f48674-0c43-431c-acbc-cb9e3ff47646" providerId="ADAL" clId="{F4F10484-2E20-4859-A7E4-358E294E855F}" dt="2022-02-04T11:41:59.168" v="499" actId="1076"/>
          <ac:picMkLst>
            <pc:docMk/>
            <pc:sldMk cId="1207677854" sldId="317"/>
            <ac:picMk id="27" creationId="{8E9CCE62-B47D-4CE2-8489-BD8788777285}"/>
          </ac:picMkLst>
        </pc:picChg>
        <pc:picChg chg="add mod">
          <ac:chgData name="Pedro Galvez Hernandez" userId="78f48674-0c43-431c-acbc-cb9e3ff47646" providerId="ADAL" clId="{F4F10484-2E20-4859-A7E4-358E294E855F}" dt="2022-02-04T11:41:59.168" v="499" actId="1076"/>
          <ac:picMkLst>
            <pc:docMk/>
            <pc:sldMk cId="1207677854" sldId="317"/>
            <ac:picMk id="28" creationId="{105341BD-CCD2-4230-A455-787C44533150}"/>
          </ac:picMkLst>
        </pc:picChg>
        <pc:picChg chg="add mod">
          <ac:chgData name="Pedro Galvez Hernandez" userId="78f48674-0c43-431c-acbc-cb9e3ff47646" providerId="ADAL" clId="{F4F10484-2E20-4859-A7E4-358E294E855F}" dt="2022-02-04T11:41:59.168" v="499" actId="1076"/>
          <ac:picMkLst>
            <pc:docMk/>
            <pc:sldMk cId="1207677854" sldId="317"/>
            <ac:picMk id="29" creationId="{B31FDB94-EC51-44A1-8A70-BD4DDC2BC445}"/>
          </ac:picMkLst>
        </pc:picChg>
        <pc:picChg chg="add del mod">
          <ac:chgData name="Pedro Galvez Hernandez" userId="78f48674-0c43-431c-acbc-cb9e3ff47646" providerId="ADAL" clId="{F4F10484-2E20-4859-A7E4-358E294E855F}" dt="2022-02-04T11:35:08.698" v="385"/>
          <ac:picMkLst>
            <pc:docMk/>
            <pc:sldMk cId="1207677854" sldId="317"/>
            <ac:picMk id="30" creationId="{6EF43C2F-C3E7-4BD5-BCEE-2B7E46510AEA}"/>
          </ac:picMkLst>
        </pc:picChg>
        <pc:picChg chg="add del mod">
          <ac:chgData name="Pedro Galvez Hernandez" userId="78f48674-0c43-431c-acbc-cb9e3ff47646" providerId="ADAL" clId="{F4F10484-2E20-4859-A7E4-358E294E855F}" dt="2022-02-04T11:35:08.698" v="385"/>
          <ac:picMkLst>
            <pc:docMk/>
            <pc:sldMk cId="1207677854" sldId="317"/>
            <ac:picMk id="31" creationId="{6FE1F0FA-8DA4-4EA0-816F-780890E534D6}"/>
          </ac:picMkLst>
        </pc:picChg>
        <pc:picChg chg="add mod">
          <ac:chgData name="Pedro Galvez Hernandez" userId="78f48674-0c43-431c-acbc-cb9e3ff47646" providerId="ADAL" clId="{F4F10484-2E20-4859-A7E4-358E294E855F}" dt="2022-02-04T11:41:59.168" v="499" actId="1076"/>
          <ac:picMkLst>
            <pc:docMk/>
            <pc:sldMk cId="1207677854" sldId="317"/>
            <ac:picMk id="32" creationId="{559984D6-4436-4C4E-82C1-8301C02D9E10}"/>
          </ac:picMkLst>
        </pc:picChg>
        <pc:picChg chg="add mod">
          <ac:chgData name="Pedro Galvez Hernandez" userId="78f48674-0c43-431c-acbc-cb9e3ff47646" providerId="ADAL" clId="{F4F10484-2E20-4859-A7E4-358E294E855F}" dt="2022-02-04T11:41:59.168" v="499" actId="1076"/>
          <ac:picMkLst>
            <pc:docMk/>
            <pc:sldMk cId="1207677854" sldId="317"/>
            <ac:picMk id="37" creationId="{738948A0-2435-41CC-BA0B-886108B6CEAD}"/>
          </ac:picMkLst>
        </pc:picChg>
        <pc:picChg chg="add mod">
          <ac:chgData name="Pedro Galvez Hernandez" userId="78f48674-0c43-431c-acbc-cb9e3ff47646" providerId="ADAL" clId="{F4F10484-2E20-4859-A7E4-358E294E855F}" dt="2022-02-04T11:41:59.168" v="499" actId="1076"/>
          <ac:picMkLst>
            <pc:docMk/>
            <pc:sldMk cId="1207677854" sldId="317"/>
            <ac:picMk id="38" creationId="{7ED86D4D-2FD4-4CCA-B061-D1F4B5317DFD}"/>
          </ac:picMkLst>
        </pc:picChg>
        <pc:picChg chg="add mod">
          <ac:chgData name="Pedro Galvez Hernandez" userId="78f48674-0c43-431c-acbc-cb9e3ff47646" providerId="ADAL" clId="{F4F10484-2E20-4859-A7E4-358E294E855F}" dt="2022-02-04T11:41:59.168" v="499" actId="1076"/>
          <ac:picMkLst>
            <pc:docMk/>
            <pc:sldMk cId="1207677854" sldId="317"/>
            <ac:picMk id="39" creationId="{91DB3F91-EEDA-45A4-8BFB-29EBCD4CA419}"/>
          </ac:picMkLst>
        </pc:picChg>
        <pc:picChg chg="add mod">
          <ac:chgData name="Pedro Galvez Hernandez" userId="78f48674-0c43-431c-acbc-cb9e3ff47646" providerId="ADAL" clId="{F4F10484-2E20-4859-A7E4-358E294E855F}" dt="2022-02-04T11:41:59.168" v="499" actId="1076"/>
          <ac:picMkLst>
            <pc:docMk/>
            <pc:sldMk cId="1207677854" sldId="317"/>
            <ac:picMk id="41" creationId="{9FBE5E3E-87EC-44F9-A990-9DF756229D03}"/>
          </ac:picMkLst>
        </pc:picChg>
        <pc:picChg chg="add mod">
          <ac:chgData name="Pedro Galvez Hernandez" userId="78f48674-0c43-431c-acbc-cb9e3ff47646" providerId="ADAL" clId="{F4F10484-2E20-4859-A7E4-358E294E855F}" dt="2022-02-04T11:41:59.168" v="499" actId="1076"/>
          <ac:picMkLst>
            <pc:docMk/>
            <pc:sldMk cId="1207677854" sldId="317"/>
            <ac:picMk id="42" creationId="{64A8C37F-81AE-4C88-B2FB-8FB3E4FD55B8}"/>
          </ac:picMkLst>
        </pc:picChg>
      </pc:sldChg>
      <pc:sldChg chg="addSp delSp modSp add mod">
        <pc:chgData name="Pedro Galvez Hernandez" userId="78f48674-0c43-431c-acbc-cb9e3ff47646" providerId="ADAL" clId="{F4F10484-2E20-4859-A7E4-358E294E855F}" dt="2022-02-04T11:42:03.837" v="500" actId="1076"/>
        <pc:sldMkLst>
          <pc:docMk/>
          <pc:sldMk cId="3469757318" sldId="318"/>
        </pc:sldMkLst>
        <pc:spChg chg="mod">
          <ac:chgData name="Pedro Galvez Hernandez" userId="78f48674-0c43-431c-acbc-cb9e3ff47646" providerId="ADAL" clId="{F4F10484-2E20-4859-A7E4-358E294E855F}" dt="2022-02-04T11:36:02.229" v="393" actId="20577"/>
          <ac:spMkLst>
            <pc:docMk/>
            <pc:sldMk cId="3469757318" sldId="318"/>
            <ac:spMk id="14" creationId="{EE4D7787-7968-41A8-9FCC-807F428F7E5F}"/>
          </ac:spMkLst>
        </pc:spChg>
        <pc:spChg chg="add mod">
          <ac:chgData name="Pedro Galvez Hernandez" userId="78f48674-0c43-431c-acbc-cb9e3ff47646" providerId="ADAL" clId="{F4F10484-2E20-4859-A7E4-358E294E855F}" dt="2022-02-04T11:42:03.837" v="500" actId="1076"/>
          <ac:spMkLst>
            <pc:docMk/>
            <pc:sldMk cId="3469757318" sldId="318"/>
            <ac:spMk id="30" creationId="{97894DD0-3493-4BF5-AD38-990BB77F2FF6}"/>
          </ac:spMkLst>
        </pc:spChg>
        <pc:spChg chg="mod">
          <ac:chgData name="Pedro Galvez Hernandez" userId="78f48674-0c43-431c-acbc-cb9e3ff47646" providerId="ADAL" clId="{F4F10484-2E20-4859-A7E4-358E294E855F}" dt="2022-02-04T11:42:03.837" v="500" actId="1076"/>
          <ac:spMkLst>
            <pc:docMk/>
            <pc:sldMk cId="3469757318" sldId="318"/>
            <ac:spMk id="33" creationId="{F3899F48-0C28-4DDC-A5E1-7570B5EAC220}"/>
          </ac:spMkLst>
        </pc:spChg>
        <pc:spChg chg="mod">
          <ac:chgData name="Pedro Galvez Hernandez" userId="78f48674-0c43-431c-acbc-cb9e3ff47646" providerId="ADAL" clId="{F4F10484-2E20-4859-A7E4-358E294E855F}" dt="2022-02-04T11:42:03.837" v="500" actId="1076"/>
          <ac:spMkLst>
            <pc:docMk/>
            <pc:sldMk cId="3469757318" sldId="318"/>
            <ac:spMk id="34" creationId="{2FF5A849-1120-4641-B827-2D375769B3E3}"/>
          </ac:spMkLst>
        </pc:spChg>
        <pc:spChg chg="mod">
          <ac:chgData name="Pedro Galvez Hernandez" userId="78f48674-0c43-431c-acbc-cb9e3ff47646" providerId="ADAL" clId="{F4F10484-2E20-4859-A7E4-358E294E855F}" dt="2022-02-04T11:42:03.837" v="500" actId="1076"/>
          <ac:spMkLst>
            <pc:docMk/>
            <pc:sldMk cId="3469757318" sldId="318"/>
            <ac:spMk id="35" creationId="{8808EBBD-E1F3-4411-A48C-BECC3686BE6A}"/>
          </ac:spMkLst>
        </pc:spChg>
        <pc:spChg chg="mod">
          <ac:chgData name="Pedro Galvez Hernandez" userId="78f48674-0c43-431c-acbc-cb9e3ff47646" providerId="ADAL" clId="{F4F10484-2E20-4859-A7E4-358E294E855F}" dt="2022-02-04T11:42:03.837" v="500" actId="1076"/>
          <ac:spMkLst>
            <pc:docMk/>
            <pc:sldMk cId="3469757318" sldId="318"/>
            <ac:spMk id="36" creationId="{B07A17F1-E8BA-4A1E-8CE4-6D061E4ADAF2}"/>
          </ac:spMkLst>
        </pc:spChg>
        <pc:picChg chg="add mod">
          <ac:chgData name="Pedro Galvez Hernandez" userId="78f48674-0c43-431c-acbc-cb9e3ff47646" providerId="ADAL" clId="{F4F10484-2E20-4859-A7E4-358E294E855F}" dt="2022-02-04T11:42:03.837" v="500" actId="1076"/>
          <ac:picMkLst>
            <pc:docMk/>
            <pc:sldMk cId="3469757318" sldId="318"/>
            <ac:picMk id="18" creationId="{CE14EFBF-5FC6-41C7-A2DD-2A421566FE8E}"/>
          </ac:picMkLst>
        </pc:picChg>
        <pc:picChg chg="add mod">
          <ac:chgData name="Pedro Galvez Hernandez" userId="78f48674-0c43-431c-acbc-cb9e3ff47646" providerId="ADAL" clId="{F4F10484-2E20-4859-A7E4-358E294E855F}" dt="2022-02-04T11:42:03.837" v="500" actId="1076"/>
          <ac:picMkLst>
            <pc:docMk/>
            <pc:sldMk cId="3469757318" sldId="318"/>
            <ac:picMk id="19" creationId="{3A643A10-67DF-4587-9C7D-CF27E2268E2D}"/>
          </ac:picMkLst>
        </pc:picChg>
        <pc:picChg chg="add mod">
          <ac:chgData name="Pedro Galvez Hernandez" userId="78f48674-0c43-431c-acbc-cb9e3ff47646" providerId="ADAL" clId="{F4F10484-2E20-4859-A7E4-358E294E855F}" dt="2022-02-04T11:42:03.837" v="500" actId="1076"/>
          <ac:picMkLst>
            <pc:docMk/>
            <pc:sldMk cId="3469757318" sldId="318"/>
            <ac:picMk id="20" creationId="{E793314D-A3AC-46D9-927D-E83B7E36E4CD}"/>
          </ac:picMkLst>
        </pc:picChg>
        <pc:picChg chg="add mod">
          <ac:chgData name="Pedro Galvez Hernandez" userId="78f48674-0c43-431c-acbc-cb9e3ff47646" providerId="ADAL" clId="{F4F10484-2E20-4859-A7E4-358E294E855F}" dt="2022-02-04T11:42:03.837" v="500" actId="1076"/>
          <ac:picMkLst>
            <pc:docMk/>
            <pc:sldMk cId="3469757318" sldId="318"/>
            <ac:picMk id="21" creationId="{6E75BFE3-0D6E-4C63-BB87-364F769980C9}"/>
          </ac:picMkLst>
        </pc:picChg>
        <pc:picChg chg="add mod">
          <ac:chgData name="Pedro Galvez Hernandez" userId="78f48674-0c43-431c-acbc-cb9e3ff47646" providerId="ADAL" clId="{F4F10484-2E20-4859-A7E4-358E294E855F}" dt="2022-02-04T11:42:03.837" v="500" actId="1076"/>
          <ac:picMkLst>
            <pc:docMk/>
            <pc:sldMk cId="3469757318" sldId="318"/>
            <ac:picMk id="22" creationId="{8CFE4BF0-AB60-4F54-8CBA-D6F511DF90D0}"/>
          </ac:picMkLst>
        </pc:picChg>
        <pc:picChg chg="add mod">
          <ac:chgData name="Pedro Galvez Hernandez" userId="78f48674-0c43-431c-acbc-cb9e3ff47646" providerId="ADAL" clId="{F4F10484-2E20-4859-A7E4-358E294E855F}" dt="2022-02-04T11:42:03.837" v="500" actId="1076"/>
          <ac:picMkLst>
            <pc:docMk/>
            <pc:sldMk cId="3469757318" sldId="318"/>
            <ac:picMk id="23" creationId="{F1EF2240-30BD-459D-95F8-52B7E951635A}"/>
          </ac:picMkLst>
        </pc:picChg>
        <pc:picChg chg="add mod">
          <ac:chgData name="Pedro Galvez Hernandez" userId="78f48674-0c43-431c-acbc-cb9e3ff47646" providerId="ADAL" clId="{F4F10484-2E20-4859-A7E4-358E294E855F}" dt="2022-02-04T11:42:03.837" v="500" actId="1076"/>
          <ac:picMkLst>
            <pc:docMk/>
            <pc:sldMk cId="3469757318" sldId="318"/>
            <ac:picMk id="24" creationId="{82DD2187-B5C3-4394-B465-5330353715C2}"/>
          </ac:picMkLst>
        </pc:picChg>
        <pc:picChg chg="add mod">
          <ac:chgData name="Pedro Galvez Hernandez" userId="78f48674-0c43-431c-acbc-cb9e3ff47646" providerId="ADAL" clId="{F4F10484-2E20-4859-A7E4-358E294E855F}" dt="2022-02-04T11:42:03.837" v="500" actId="1076"/>
          <ac:picMkLst>
            <pc:docMk/>
            <pc:sldMk cId="3469757318" sldId="318"/>
            <ac:picMk id="25" creationId="{D6C9FEBA-5F4E-44CF-AB4B-4AAC85F94378}"/>
          </ac:picMkLst>
        </pc:picChg>
        <pc:picChg chg="del">
          <ac:chgData name="Pedro Galvez Hernandez" userId="78f48674-0c43-431c-acbc-cb9e3ff47646" providerId="ADAL" clId="{F4F10484-2E20-4859-A7E4-358E294E855F}" dt="2022-02-04T11:36:05.438" v="394" actId="478"/>
          <ac:picMkLst>
            <pc:docMk/>
            <pc:sldMk cId="3469757318" sldId="318"/>
            <ac:picMk id="26" creationId="{20AD7F27-E1CD-4FE3-8052-A1D88A4CEF4E}"/>
          </ac:picMkLst>
        </pc:picChg>
        <pc:picChg chg="del">
          <ac:chgData name="Pedro Galvez Hernandez" userId="78f48674-0c43-431c-acbc-cb9e3ff47646" providerId="ADAL" clId="{F4F10484-2E20-4859-A7E4-358E294E855F}" dt="2022-02-04T11:36:05.438" v="394" actId="478"/>
          <ac:picMkLst>
            <pc:docMk/>
            <pc:sldMk cId="3469757318" sldId="318"/>
            <ac:picMk id="27" creationId="{8E9CCE62-B47D-4CE2-8489-BD8788777285}"/>
          </ac:picMkLst>
        </pc:picChg>
        <pc:picChg chg="del">
          <ac:chgData name="Pedro Galvez Hernandez" userId="78f48674-0c43-431c-acbc-cb9e3ff47646" providerId="ADAL" clId="{F4F10484-2E20-4859-A7E4-358E294E855F}" dt="2022-02-04T11:36:21.219" v="397" actId="478"/>
          <ac:picMkLst>
            <pc:docMk/>
            <pc:sldMk cId="3469757318" sldId="318"/>
            <ac:picMk id="28" creationId="{105341BD-CCD2-4230-A455-787C44533150}"/>
          </ac:picMkLst>
        </pc:picChg>
        <pc:picChg chg="del">
          <ac:chgData name="Pedro Galvez Hernandez" userId="78f48674-0c43-431c-acbc-cb9e3ff47646" providerId="ADAL" clId="{F4F10484-2E20-4859-A7E4-358E294E855F}" dt="2022-02-04T11:36:21.219" v="397" actId="478"/>
          <ac:picMkLst>
            <pc:docMk/>
            <pc:sldMk cId="3469757318" sldId="318"/>
            <ac:picMk id="29" creationId="{B31FDB94-EC51-44A1-8A70-BD4DDC2BC445}"/>
          </ac:picMkLst>
        </pc:picChg>
        <pc:picChg chg="add mod">
          <ac:chgData name="Pedro Galvez Hernandez" userId="78f48674-0c43-431c-acbc-cb9e3ff47646" providerId="ADAL" clId="{F4F10484-2E20-4859-A7E4-358E294E855F}" dt="2022-02-04T11:42:03.837" v="500" actId="1076"/>
          <ac:picMkLst>
            <pc:docMk/>
            <pc:sldMk cId="3469757318" sldId="318"/>
            <ac:picMk id="31" creationId="{572228D9-BD92-4700-937D-EE080708E3EA}"/>
          </ac:picMkLst>
        </pc:picChg>
        <pc:picChg chg="del">
          <ac:chgData name="Pedro Galvez Hernandez" userId="78f48674-0c43-431c-acbc-cb9e3ff47646" providerId="ADAL" clId="{F4F10484-2E20-4859-A7E4-358E294E855F}" dt="2022-02-04T11:36:41.329" v="400" actId="478"/>
          <ac:picMkLst>
            <pc:docMk/>
            <pc:sldMk cId="3469757318" sldId="318"/>
            <ac:picMk id="32" creationId="{559984D6-4436-4C4E-82C1-8301C02D9E10}"/>
          </ac:picMkLst>
        </pc:picChg>
        <pc:picChg chg="del">
          <ac:chgData name="Pedro Galvez Hernandez" userId="78f48674-0c43-431c-acbc-cb9e3ff47646" providerId="ADAL" clId="{F4F10484-2E20-4859-A7E4-358E294E855F}" dt="2022-02-04T11:36:41.329" v="400" actId="478"/>
          <ac:picMkLst>
            <pc:docMk/>
            <pc:sldMk cId="3469757318" sldId="318"/>
            <ac:picMk id="37" creationId="{738948A0-2435-41CC-BA0B-886108B6CEAD}"/>
          </ac:picMkLst>
        </pc:picChg>
        <pc:picChg chg="del">
          <ac:chgData name="Pedro Galvez Hernandez" userId="78f48674-0c43-431c-acbc-cb9e3ff47646" providerId="ADAL" clId="{F4F10484-2E20-4859-A7E4-358E294E855F}" dt="2022-02-04T11:36:56.287" v="403" actId="478"/>
          <ac:picMkLst>
            <pc:docMk/>
            <pc:sldMk cId="3469757318" sldId="318"/>
            <ac:picMk id="38" creationId="{7ED86D4D-2FD4-4CCA-B061-D1F4B5317DFD}"/>
          </ac:picMkLst>
        </pc:picChg>
        <pc:picChg chg="del">
          <ac:chgData name="Pedro Galvez Hernandez" userId="78f48674-0c43-431c-acbc-cb9e3ff47646" providerId="ADAL" clId="{F4F10484-2E20-4859-A7E4-358E294E855F}" dt="2022-02-04T11:36:56.287" v="403" actId="478"/>
          <ac:picMkLst>
            <pc:docMk/>
            <pc:sldMk cId="3469757318" sldId="318"/>
            <ac:picMk id="39" creationId="{91DB3F91-EEDA-45A4-8BFB-29EBCD4CA419}"/>
          </ac:picMkLst>
        </pc:picChg>
        <pc:picChg chg="add mod">
          <ac:chgData name="Pedro Galvez Hernandez" userId="78f48674-0c43-431c-acbc-cb9e3ff47646" providerId="ADAL" clId="{F4F10484-2E20-4859-A7E4-358E294E855F}" dt="2022-02-04T11:42:03.837" v="500" actId="1076"/>
          <ac:picMkLst>
            <pc:docMk/>
            <pc:sldMk cId="3469757318" sldId="318"/>
            <ac:picMk id="40" creationId="{F5EB0AF6-B2EE-4269-9012-41189CF025F5}"/>
          </ac:picMkLst>
        </pc:picChg>
      </pc:sldChg>
      <pc:sldChg chg="addSp delSp modSp add mod">
        <pc:chgData name="Pedro Galvez Hernandez" userId="78f48674-0c43-431c-acbc-cb9e3ff47646" providerId="ADAL" clId="{F4F10484-2E20-4859-A7E4-358E294E855F}" dt="2022-02-04T11:42:08.619" v="501" actId="1076"/>
        <pc:sldMkLst>
          <pc:docMk/>
          <pc:sldMk cId="3946694544" sldId="319"/>
        </pc:sldMkLst>
        <pc:spChg chg="mod">
          <ac:chgData name="Pedro Galvez Hernandez" userId="78f48674-0c43-431c-acbc-cb9e3ff47646" providerId="ADAL" clId="{F4F10484-2E20-4859-A7E4-358E294E855F}" dt="2022-02-04T11:37:21.123" v="407" actId="20577"/>
          <ac:spMkLst>
            <pc:docMk/>
            <pc:sldMk cId="3946694544" sldId="319"/>
            <ac:spMk id="14" creationId="{EE4D7787-7968-41A8-9FCC-807F428F7E5F}"/>
          </ac:spMkLst>
        </pc:spChg>
        <pc:spChg chg="mod">
          <ac:chgData name="Pedro Galvez Hernandez" userId="78f48674-0c43-431c-acbc-cb9e3ff47646" providerId="ADAL" clId="{F4F10484-2E20-4859-A7E4-358E294E855F}" dt="2022-02-04T11:42:08.619" v="501" actId="1076"/>
          <ac:spMkLst>
            <pc:docMk/>
            <pc:sldMk cId="3946694544" sldId="319"/>
            <ac:spMk id="33" creationId="{F3899F48-0C28-4DDC-A5E1-7570B5EAC220}"/>
          </ac:spMkLst>
        </pc:spChg>
        <pc:spChg chg="mod">
          <ac:chgData name="Pedro Galvez Hernandez" userId="78f48674-0c43-431c-acbc-cb9e3ff47646" providerId="ADAL" clId="{F4F10484-2E20-4859-A7E4-358E294E855F}" dt="2022-02-04T11:42:08.619" v="501" actId="1076"/>
          <ac:spMkLst>
            <pc:docMk/>
            <pc:sldMk cId="3946694544" sldId="319"/>
            <ac:spMk id="34" creationId="{2FF5A849-1120-4641-B827-2D375769B3E3}"/>
          </ac:spMkLst>
        </pc:spChg>
        <pc:spChg chg="mod">
          <ac:chgData name="Pedro Galvez Hernandez" userId="78f48674-0c43-431c-acbc-cb9e3ff47646" providerId="ADAL" clId="{F4F10484-2E20-4859-A7E4-358E294E855F}" dt="2022-02-04T11:42:08.619" v="501" actId="1076"/>
          <ac:spMkLst>
            <pc:docMk/>
            <pc:sldMk cId="3946694544" sldId="319"/>
            <ac:spMk id="35" creationId="{8808EBBD-E1F3-4411-A48C-BECC3686BE6A}"/>
          </ac:spMkLst>
        </pc:spChg>
        <pc:spChg chg="mod">
          <ac:chgData name="Pedro Galvez Hernandez" userId="78f48674-0c43-431c-acbc-cb9e3ff47646" providerId="ADAL" clId="{F4F10484-2E20-4859-A7E4-358E294E855F}" dt="2022-02-04T11:42:08.619" v="501" actId="1076"/>
          <ac:spMkLst>
            <pc:docMk/>
            <pc:sldMk cId="3946694544" sldId="319"/>
            <ac:spMk id="36" creationId="{B07A17F1-E8BA-4A1E-8CE4-6D061E4ADAF2}"/>
          </ac:spMkLst>
        </pc:spChg>
        <pc:spChg chg="add del mod">
          <ac:chgData name="Pedro Galvez Hernandez" userId="78f48674-0c43-431c-acbc-cb9e3ff47646" providerId="ADAL" clId="{F4F10484-2E20-4859-A7E4-358E294E855F}" dt="2022-02-04T11:40:06.209" v="445" actId="478"/>
          <ac:spMkLst>
            <pc:docMk/>
            <pc:sldMk cId="3946694544" sldId="319"/>
            <ac:spMk id="38" creationId="{8CBF5C80-5884-497F-BDA2-98B9C49FBB94}"/>
          </ac:spMkLst>
        </pc:spChg>
        <pc:spChg chg="add mod">
          <ac:chgData name="Pedro Galvez Hernandez" userId="78f48674-0c43-431c-acbc-cb9e3ff47646" providerId="ADAL" clId="{F4F10484-2E20-4859-A7E4-358E294E855F}" dt="2022-02-04T11:42:08.619" v="501" actId="1076"/>
          <ac:spMkLst>
            <pc:docMk/>
            <pc:sldMk cId="3946694544" sldId="319"/>
            <ac:spMk id="39" creationId="{DEE7179E-74FE-4FEE-A2C9-5C96E603690D}"/>
          </ac:spMkLst>
        </pc:spChg>
        <pc:picChg chg="del">
          <ac:chgData name="Pedro Galvez Hernandez" userId="78f48674-0c43-431c-acbc-cb9e3ff47646" providerId="ADAL" clId="{F4F10484-2E20-4859-A7E4-358E294E855F}" dt="2022-02-04T11:37:23.898" v="408" actId="478"/>
          <ac:picMkLst>
            <pc:docMk/>
            <pc:sldMk cId="3946694544" sldId="319"/>
            <ac:picMk id="18" creationId="{CE14EFBF-5FC6-41C7-A2DD-2A421566FE8E}"/>
          </ac:picMkLst>
        </pc:picChg>
        <pc:picChg chg="del">
          <ac:chgData name="Pedro Galvez Hernandez" userId="78f48674-0c43-431c-acbc-cb9e3ff47646" providerId="ADAL" clId="{F4F10484-2E20-4859-A7E4-358E294E855F}" dt="2022-02-04T11:37:23.898" v="408" actId="478"/>
          <ac:picMkLst>
            <pc:docMk/>
            <pc:sldMk cId="3946694544" sldId="319"/>
            <ac:picMk id="19" creationId="{3A643A10-67DF-4587-9C7D-CF27E2268E2D}"/>
          </ac:picMkLst>
        </pc:picChg>
        <pc:picChg chg="del">
          <ac:chgData name="Pedro Galvez Hernandez" userId="78f48674-0c43-431c-acbc-cb9e3ff47646" providerId="ADAL" clId="{F4F10484-2E20-4859-A7E4-358E294E855F}" dt="2022-02-04T11:37:37.839" v="411" actId="478"/>
          <ac:picMkLst>
            <pc:docMk/>
            <pc:sldMk cId="3946694544" sldId="319"/>
            <ac:picMk id="20" creationId="{E793314D-A3AC-46D9-927D-E83B7E36E4CD}"/>
          </ac:picMkLst>
        </pc:picChg>
        <pc:picChg chg="del">
          <ac:chgData name="Pedro Galvez Hernandez" userId="78f48674-0c43-431c-acbc-cb9e3ff47646" providerId="ADAL" clId="{F4F10484-2E20-4859-A7E4-358E294E855F}" dt="2022-02-04T11:37:37.839" v="411" actId="478"/>
          <ac:picMkLst>
            <pc:docMk/>
            <pc:sldMk cId="3946694544" sldId="319"/>
            <ac:picMk id="21" creationId="{6E75BFE3-0D6E-4C63-BB87-364F769980C9}"/>
          </ac:picMkLst>
        </pc:picChg>
        <pc:picChg chg="del">
          <ac:chgData name="Pedro Galvez Hernandez" userId="78f48674-0c43-431c-acbc-cb9e3ff47646" providerId="ADAL" clId="{F4F10484-2E20-4859-A7E4-358E294E855F}" dt="2022-02-04T11:38:05.659" v="414" actId="478"/>
          <ac:picMkLst>
            <pc:docMk/>
            <pc:sldMk cId="3946694544" sldId="319"/>
            <ac:picMk id="22" creationId="{8CFE4BF0-AB60-4F54-8CBA-D6F511DF90D0}"/>
          </ac:picMkLst>
        </pc:picChg>
        <pc:picChg chg="del">
          <ac:chgData name="Pedro Galvez Hernandez" userId="78f48674-0c43-431c-acbc-cb9e3ff47646" providerId="ADAL" clId="{F4F10484-2E20-4859-A7E4-358E294E855F}" dt="2022-02-04T11:38:05.659" v="414" actId="478"/>
          <ac:picMkLst>
            <pc:docMk/>
            <pc:sldMk cId="3946694544" sldId="319"/>
            <ac:picMk id="23" creationId="{F1EF2240-30BD-459D-95F8-52B7E951635A}"/>
          </ac:picMkLst>
        </pc:picChg>
        <pc:picChg chg="del">
          <ac:chgData name="Pedro Galvez Hernandez" userId="78f48674-0c43-431c-acbc-cb9e3ff47646" providerId="ADAL" clId="{F4F10484-2E20-4859-A7E4-358E294E855F}" dt="2022-02-04T11:38:11.808" v="417" actId="478"/>
          <ac:picMkLst>
            <pc:docMk/>
            <pc:sldMk cId="3946694544" sldId="319"/>
            <ac:picMk id="24" creationId="{82DD2187-B5C3-4394-B465-5330353715C2}"/>
          </ac:picMkLst>
        </pc:picChg>
        <pc:picChg chg="del">
          <ac:chgData name="Pedro Galvez Hernandez" userId="78f48674-0c43-431c-acbc-cb9e3ff47646" providerId="ADAL" clId="{F4F10484-2E20-4859-A7E4-358E294E855F}" dt="2022-02-04T11:38:11.808" v="417" actId="478"/>
          <ac:picMkLst>
            <pc:docMk/>
            <pc:sldMk cId="3946694544" sldId="319"/>
            <ac:picMk id="25" creationId="{D6C9FEBA-5F4E-44CF-AB4B-4AAC85F94378}"/>
          </ac:picMkLst>
        </pc:picChg>
        <pc:picChg chg="add mod">
          <ac:chgData name="Pedro Galvez Hernandez" userId="78f48674-0c43-431c-acbc-cb9e3ff47646" providerId="ADAL" clId="{F4F10484-2E20-4859-A7E4-358E294E855F}" dt="2022-02-04T11:42:08.619" v="501" actId="1076"/>
          <ac:picMkLst>
            <pc:docMk/>
            <pc:sldMk cId="3946694544" sldId="319"/>
            <ac:picMk id="26" creationId="{F2F263C5-420F-43A8-8198-F31FA2EE699E}"/>
          </ac:picMkLst>
        </pc:picChg>
        <pc:picChg chg="add mod">
          <ac:chgData name="Pedro Galvez Hernandez" userId="78f48674-0c43-431c-acbc-cb9e3ff47646" providerId="ADAL" clId="{F4F10484-2E20-4859-A7E4-358E294E855F}" dt="2022-02-04T11:42:08.619" v="501" actId="1076"/>
          <ac:picMkLst>
            <pc:docMk/>
            <pc:sldMk cId="3946694544" sldId="319"/>
            <ac:picMk id="27" creationId="{F6740F0E-3968-431F-A354-71D641CEB11B}"/>
          </ac:picMkLst>
        </pc:picChg>
        <pc:picChg chg="add mod">
          <ac:chgData name="Pedro Galvez Hernandez" userId="78f48674-0c43-431c-acbc-cb9e3ff47646" providerId="ADAL" clId="{F4F10484-2E20-4859-A7E4-358E294E855F}" dt="2022-02-04T11:42:08.619" v="501" actId="1076"/>
          <ac:picMkLst>
            <pc:docMk/>
            <pc:sldMk cId="3946694544" sldId="319"/>
            <ac:picMk id="28" creationId="{602AE0C4-0873-4879-85EF-2A0DB67FB780}"/>
          </ac:picMkLst>
        </pc:picChg>
        <pc:picChg chg="add mod">
          <ac:chgData name="Pedro Galvez Hernandez" userId="78f48674-0c43-431c-acbc-cb9e3ff47646" providerId="ADAL" clId="{F4F10484-2E20-4859-A7E4-358E294E855F}" dt="2022-02-04T11:42:08.619" v="501" actId="1076"/>
          <ac:picMkLst>
            <pc:docMk/>
            <pc:sldMk cId="3946694544" sldId="319"/>
            <ac:picMk id="29" creationId="{7A9BDDC1-CE57-42D8-A639-62D73FE0B24C}"/>
          </ac:picMkLst>
        </pc:picChg>
        <pc:picChg chg="add mod">
          <ac:chgData name="Pedro Galvez Hernandez" userId="78f48674-0c43-431c-acbc-cb9e3ff47646" providerId="ADAL" clId="{F4F10484-2E20-4859-A7E4-358E294E855F}" dt="2022-02-04T11:42:08.619" v="501" actId="1076"/>
          <ac:picMkLst>
            <pc:docMk/>
            <pc:sldMk cId="3946694544" sldId="319"/>
            <ac:picMk id="30" creationId="{43DD7C9D-E10B-401C-A780-C588A5AC2B3C}"/>
          </ac:picMkLst>
        </pc:picChg>
        <pc:picChg chg="add mod">
          <ac:chgData name="Pedro Galvez Hernandez" userId="78f48674-0c43-431c-acbc-cb9e3ff47646" providerId="ADAL" clId="{F4F10484-2E20-4859-A7E4-358E294E855F}" dt="2022-02-04T11:42:08.619" v="501" actId="1076"/>
          <ac:picMkLst>
            <pc:docMk/>
            <pc:sldMk cId="3946694544" sldId="319"/>
            <ac:picMk id="31" creationId="{1EDA2511-DC64-4B4E-8E99-D61138601AFA}"/>
          </ac:picMkLst>
        </pc:picChg>
        <pc:picChg chg="add mod">
          <ac:chgData name="Pedro Galvez Hernandez" userId="78f48674-0c43-431c-acbc-cb9e3ff47646" providerId="ADAL" clId="{F4F10484-2E20-4859-A7E4-358E294E855F}" dt="2022-02-04T11:42:08.619" v="501" actId="1076"/>
          <ac:picMkLst>
            <pc:docMk/>
            <pc:sldMk cId="3946694544" sldId="319"/>
            <ac:picMk id="32" creationId="{F9B37ECC-1762-4CE4-AEA2-E0E86B28E19F}"/>
          </ac:picMkLst>
        </pc:picChg>
        <pc:picChg chg="add mod">
          <ac:chgData name="Pedro Galvez Hernandez" userId="78f48674-0c43-431c-acbc-cb9e3ff47646" providerId="ADAL" clId="{F4F10484-2E20-4859-A7E4-358E294E855F}" dt="2022-02-04T11:42:08.619" v="501" actId="1076"/>
          <ac:picMkLst>
            <pc:docMk/>
            <pc:sldMk cId="3946694544" sldId="319"/>
            <ac:picMk id="37" creationId="{EDCB7FA2-B681-4BB5-9F59-47E7F0D29E7B}"/>
          </ac:picMkLst>
        </pc:picChg>
        <pc:picChg chg="add mod">
          <ac:chgData name="Pedro Galvez Hernandez" userId="78f48674-0c43-431c-acbc-cb9e3ff47646" providerId="ADAL" clId="{F4F10484-2E20-4859-A7E4-358E294E855F}" dt="2022-02-04T11:42:08.619" v="501" actId="1076"/>
          <ac:picMkLst>
            <pc:docMk/>
            <pc:sldMk cId="3946694544" sldId="319"/>
            <ac:picMk id="40" creationId="{4F520E2C-1E9D-468A-8E96-3AADB40655C0}"/>
          </ac:picMkLst>
        </pc:picChg>
        <pc:picChg chg="add mod">
          <ac:chgData name="Pedro Galvez Hernandez" userId="78f48674-0c43-431c-acbc-cb9e3ff47646" providerId="ADAL" clId="{F4F10484-2E20-4859-A7E4-358E294E855F}" dt="2022-02-04T11:42:08.619" v="501" actId="1076"/>
          <ac:picMkLst>
            <pc:docMk/>
            <pc:sldMk cId="3946694544" sldId="319"/>
            <ac:picMk id="41" creationId="{A640DF2B-A40C-47FF-A5C1-91BAA4C05960}"/>
          </ac:picMkLst>
        </pc:picChg>
      </pc:sldChg>
      <pc:sldChg chg="addSp delSp modSp add mod">
        <pc:chgData name="Pedro Galvez Hernandez" userId="78f48674-0c43-431c-acbc-cb9e3ff47646" providerId="ADAL" clId="{F4F10484-2E20-4859-A7E4-358E294E855F}" dt="2022-02-04T11:42:12.678" v="502" actId="1076"/>
        <pc:sldMkLst>
          <pc:docMk/>
          <pc:sldMk cId="1336227536" sldId="320"/>
        </pc:sldMkLst>
        <pc:spChg chg="mod">
          <ac:chgData name="Pedro Galvez Hernandez" userId="78f48674-0c43-431c-acbc-cb9e3ff47646" providerId="ADAL" clId="{F4F10484-2E20-4859-A7E4-358E294E855F}" dt="2022-02-04T11:38:31.259" v="424" actId="20577"/>
          <ac:spMkLst>
            <pc:docMk/>
            <pc:sldMk cId="1336227536" sldId="320"/>
            <ac:spMk id="14" creationId="{EE4D7787-7968-41A8-9FCC-807F428F7E5F}"/>
          </ac:spMkLst>
        </pc:spChg>
        <pc:spChg chg="mod">
          <ac:chgData name="Pedro Galvez Hernandez" userId="78f48674-0c43-431c-acbc-cb9e3ff47646" providerId="ADAL" clId="{F4F10484-2E20-4859-A7E4-358E294E855F}" dt="2022-02-04T11:42:12.678" v="502" actId="1076"/>
          <ac:spMkLst>
            <pc:docMk/>
            <pc:sldMk cId="1336227536" sldId="320"/>
            <ac:spMk id="33" creationId="{F3899F48-0C28-4DDC-A5E1-7570B5EAC220}"/>
          </ac:spMkLst>
        </pc:spChg>
        <pc:spChg chg="mod">
          <ac:chgData name="Pedro Galvez Hernandez" userId="78f48674-0c43-431c-acbc-cb9e3ff47646" providerId="ADAL" clId="{F4F10484-2E20-4859-A7E4-358E294E855F}" dt="2022-02-04T11:42:12.678" v="502" actId="1076"/>
          <ac:spMkLst>
            <pc:docMk/>
            <pc:sldMk cId="1336227536" sldId="320"/>
            <ac:spMk id="34" creationId="{2FF5A849-1120-4641-B827-2D375769B3E3}"/>
          </ac:spMkLst>
        </pc:spChg>
        <pc:spChg chg="mod">
          <ac:chgData name="Pedro Galvez Hernandez" userId="78f48674-0c43-431c-acbc-cb9e3ff47646" providerId="ADAL" clId="{F4F10484-2E20-4859-A7E4-358E294E855F}" dt="2022-02-04T11:42:12.678" v="502" actId="1076"/>
          <ac:spMkLst>
            <pc:docMk/>
            <pc:sldMk cId="1336227536" sldId="320"/>
            <ac:spMk id="35" creationId="{8808EBBD-E1F3-4411-A48C-BECC3686BE6A}"/>
          </ac:spMkLst>
        </pc:spChg>
        <pc:spChg chg="mod">
          <ac:chgData name="Pedro Galvez Hernandez" userId="78f48674-0c43-431c-acbc-cb9e3ff47646" providerId="ADAL" clId="{F4F10484-2E20-4859-A7E4-358E294E855F}" dt="2022-02-04T11:42:12.678" v="502" actId="1076"/>
          <ac:spMkLst>
            <pc:docMk/>
            <pc:sldMk cId="1336227536" sldId="320"/>
            <ac:spMk id="36" creationId="{B07A17F1-E8BA-4A1E-8CE4-6D061E4ADAF2}"/>
          </ac:spMkLst>
        </pc:spChg>
        <pc:spChg chg="add mod">
          <ac:chgData name="Pedro Galvez Hernandez" userId="78f48674-0c43-431c-acbc-cb9e3ff47646" providerId="ADAL" clId="{F4F10484-2E20-4859-A7E4-358E294E855F}" dt="2022-02-04T11:42:12.678" v="502" actId="1076"/>
          <ac:spMkLst>
            <pc:docMk/>
            <pc:sldMk cId="1336227536" sldId="320"/>
            <ac:spMk id="38" creationId="{34F96BC3-5E61-4A6E-AE3F-3CBB5353537B}"/>
          </ac:spMkLst>
        </pc:spChg>
        <pc:picChg chg="add mod">
          <ac:chgData name="Pedro Galvez Hernandez" userId="78f48674-0c43-431c-acbc-cb9e3ff47646" providerId="ADAL" clId="{F4F10484-2E20-4859-A7E4-358E294E855F}" dt="2022-02-04T11:42:12.678" v="502" actId="1076"/>
          <ac:picMkLst>
            <pc:docMk/>
            <pc:sldMk cId="1336227536" sldId="320"/>
            <ac:picMk id="18" creationId="{A65C4275-D863-4768-917C-0AFA04F00E52}"/>
          </ac:picMkLst>
        </pc:picChg>
        <pc:picChg chg="add mod">
          <ac:chgData name="Pedro Galvez Hernandez" userId="78f48674-0c43-431c-acbc-cb9e3ff47646" providerId="ADAL" clId="{F4F10484-2E20-4859-A7E4-358E294E855F}" dt="2022-02-04T11:42:12.678" v="502" actId="1076"/>
          <ac:picMkLst>
            <pc:docMk/>
            <pc:sldMk cId="1336227536" sldId="320"/>
            <ac:picMk id="19" creationId="{442E79AE-366E-4ED5-83B9-1981421123AD}"/>
          </ac:picMkLst>
        </pc:picChg>
        <pc:picChg chg="add mod">
          <ac:chgData name="Pedro Galvez Hernandez" userId="78f48674-0c43-431c-acbc-cb9e3ff47646" providerId="ADAL" clId="{F4F10484-2E20-4859-A7E4-358E294E855F}" dt="2022-02-04T11:42:12.678" v="502" actId="1076"/>
          <ac:picMkLst>
            <pc:docMk/>
            <pc:sldMk cId="1336227536" sldId="320"/>
            <ac:picMk id="20" creationId="{D1EAB0D9-30BC-4319-9C9E-E48902595288}"/>
          </ac:picMkLst>
        </pc:picChg>
        <pc:picChg chg="add mod">
          <ac:chgData name="Pedro Galvez Hernandez" userId="78f48674-0c43-431c-acbc-cb9e3ff47646" providerId="ADAL" clId="{F4F10484-2E20-4859-A7E4-358E294E855F}" dt="2022-02-04T11:42:12.678" v="502" actId="1076"/>
          <ac:picMkLst>
            <pc:docMk/>
            <pc:sldMk cId="1336227536" sldId="320"/>
            <ac:picMk id="21" creationId="{701A8F18-5CEF-4A84-823E-8DFBD58122F9}"/>
          </ac:picMkLst>
        </pc:picChg>
        <pc:picChg chg="add mod">
          <ac:chgData name="Pedro Galvez Hernandez" userId="78f48674-0c43-431c-acbc-cb9e3ff47646" providerId="ADAL" clId="{F4F10484-2E20-4859-A7E4-358E294E855F}" dt="2022-02-04T11:42:12.678" v="502" actId="1076"/>
          <ac:picMkLst>
            <pc:docMk/>
            <pc:sldMk cId="1336227536" sldId="320"/>
            <ac:picMk id="22" creationId="{C4C270E4-760D-477C-AAC6-444576C0A495}"/>
          </ac:picMkLst>
        </pc:picChg>
        <pc:picChg chg="add mod">
          <ac:chgData name="Pedro Galvez Hernandez" userId="78f48674-0c43-431c-acbc-cb9e3ff47646" providerId="ADAL" clId="{F4F10484-2E20-4859-A7E4-358E294E855F}" dt="2022-02-04T11:42:12.678" v="502" actId="1076"/>
          <ac:picMkLst>
            <pc:docMk/>
            <pc:sldMk cId="1336227536" sldId="320"/>
            <ac:picMk id="23" creationId="{68014ADA-DDDB-4233-867C-B8E803A1424E}"/>
          </ac:picMkLst>
        </pc:picChg>
        <pc:picChg chg="add mod">
          <ac:chgData name="Pedro Galvez Hernandez" userId="78f48674-0c43-431c-acbc-cb9e3ff47646" providerId="ADAL" clId="{F4F10484-2E20-4859-A7E4-358E294E855F}" dt="2022-02-04T11:42:12.678" v="502" actId="1076"/>
          <ac:picMkLst>
            <pc:docMk/>
            <pc:sldMk cId="1336227536" sldId="320"/>
            <ac:picMk id="24" creationId="{E3A1923D-FECA-477B-AADB-261011B11BA8}"/>
          </ac:picMkLst>
        </pc:picChg>
        <pc:picChg chg="add mod">
          <ac:chgData name="Pedro Galvez Hernandez" userId="78f48674-0c43-431c-acbc-cb9e3ff47646" providerId="ADAL" clId="{F4F10484-2E20-4859-A7E4-358E294E855F}" dt="2022-02-04T11:42:12.678" v="502" actId="1076"/>
          <ac:picMkLst>
            <pc:docMk/>
            <pc:sldMk cId="1336227536" sldId="320"/>
            <ac:picMk id="25" creationId="{53566063-D384-4BE9-8048-EDD586080E58}"/>
          </ac:picMkLst>
        </pc:picChg>
        <pc:picChg chg="del">
          <ac:chgData name="Pedro Galvez Hernandez" userId="78f48674-0c43-431c-acbc-cb9e3ff47646" providerId="ADAL" clId="{F4F10484-2E20-4859-A7E4-358E294E855F}" dt="2022-02-04T11:38:41.938" v="425" actId="478"/>
          <ac:picMkLst>
            <pc:docMk/>
            <pc:sldMk cId="1336227536" sldId="320"/>
            <ac:picMk id="26" creationId="{F2F263C5-420F-43A8-8198-F31FA2EE699E}"/>
          </ac:picMkLst>
        </pc:picChg>
        <pc:picChg chg="del">
          <ac:chgData name="Pedro Galvez Hernandez" userId="78f48674-0c43-431c-acbc-cb9e3ff47646" providerId="ADAL" clId="{F4F10484-2E20-4859-A7E4-358E294E855F}" dt="2022-02-04T11:38:41.938" v="425" actId="478"/>
          <ac:picMkLst>
            <pc:docMk/>
            <pc:sldMk cId="1336227536" sldId="320"/>
            <ac:picMk id="27" creationId="{F6740F0E-3968-431F-A354-71D641CEB11B}"/>
          </ac:picMkLst>
        </pc:picChg>
        <pc:picChg chg="del">
          <ac:chgData name="Pedro Galvez Hernandez" userId="78f48674-0c43-431c-acbc-cb9e3ff47646" providerId="ADAL" clId="{F4F10484-2E20-4859-A7E4-358E294E855F}" dt="2022-02-04T11:38:49.899" v="428" actId="478"/>
          <ac:picMkLst>
            <pc:docMk/>
            <pc:sldMk cId="1336227536" sldId="320"/>
            <ac:picMk id="28" creationId="{602AE0C4-0873-4879-85EF-2A0DB67FB780}"/>
          </ac:picMkLst>
        </pc:picChg>
        <pc:picChg chg="del">
          <ac:chgData name="Pedro Galvez Hernandez" userId="78f48674-0c43-431c-acbc-cb9e3ff47646" providerId="ADAL" clId="{F4F10484-2E20-4859-A7E4-358E294E855F}" dt="2022-02-04T11:38:49.899" v="428" actId="478"/>
          <ac:picMkLst>
            <pc:docMk/>
            <pc:sldMk cId="1336227536" sldId="320"/>
            <ac:picMk id="29" creationId="{7A9BDDC1-CE57-42D8-A639-62D73FE0B24C}"/>
          </ac:picMkLst>
        </pc:picChg>
        <pc:picChg chg="del">
          <ac:chgData name="Pedro Galvez Hernandez" userId="78f48674-0c43-431c-acbc-cb9e3ff47646" providerId="ADAL" clId="{F4F10484-2E20-4859-A7E4-358E294E855F}" dt="2022-02-04T11:39:10.108" v="433" actId="478"/>
          <ac:picMkLst>
            <pc:docMk/>
            <pc:sldMk cId="1336227536" sldId="320"/>
            <ac:picMk id="30" creationId="{43DD7C9D-E10B-401C-A780-C588A5AC2B3C}"/>
          </ac:picMkLst>
        </pc:picChg>
        <pc:picChg chg="del">
          <ac:chgData name="Pedro Galvez Hernandez" userId="78f48674-0c43-431c-acbc-cb9e3ff47646" providerId="ADAL" clId="{F4F10484-2E20-4859-A7E4-358E294E855F}" dt="2022-02-04T11:39:10.108" v="433" actId="478"/>
          <ac:picMkLst>
            <pc:docMk/>
            <pc:sldMk cId="1336227536" sldId="320"/>
            <ac:picMk id="31" creationId="{1EDA2511-DC64-4B4E-8E99-D61138601AFA}"/>
          </ac:picMkLst>
        </pc:picChg>
        <pc:picChg chg="del">
          <ac:chgData name="Pedro Galvez Hernandez" userId="78f48674-0c43-431c-acbc-cb9e3ff47646" providerId="ADAL" clId="{F4F10484-2E20-4859-A7E4-358E294E855F}" dt="2022-02-04T11:39:31.718" v="440" actId="478"/>
          <ac:picMkLst>
            <pc:docMk/>
            <pc:sldMk cId="1336227536" sldId="320"/>
            <ac:picMk id="32" creationId="{F9B37ECC-1762-4CE4-AEA2-E0E86B28E19F}"/>
          </ac:picMkLst>
        </pc:picChg>
        <pc:picChg chg="del">
          <ac:chgData name="Pedro Galvez Hernandez" userId="78f48674-0c43-431c-acbc-cb9e3ff47646" providerId="ADAL" clId="{F4F10484-2E20-4859-A7E4-358E294E855F}" dt="2022-02-04T11:39:31.718" v="440" actId="478"/>
          <ac:picMkLst>
            <pc:docMk/>
            <pc:sldMk cId="1336227536" sldId="320"/>
            <ac:picMk id="37" creationId="{EDCB7FA2-B681-4BB5-9F59-47E7F0D29E7B}"/>
          </ac:picMkLst>
        </pc:picChg>
        <pc:picChg chg="add mod">
          <ac:chgData name="Pedro Galvez Hernandez" userId="78f48674-0c43-431c-acbc-cb9e3ff47646" providerId="ADAL" clId="{F4F10484-2E20-4859-A7E4-358E294E855F}" dt="2022-02-04T11:42:12.678" v="502" actId="1076"/>
          <ac:picMkLst>
            <pc:docMk/>
            <pc:sldMk cId="1336227536" sldId="320"/>
            <ac:picMk id="39" creationId="{5303B738-3719-4F18-A917-BE4100B02809}"/>
          </ac:picMkLst>
        </pc:picChg>
        <pc:picChg chg="add mod">
          <ac:chgData name="Pedro Galvez Hernandez" userId="78f48674-0c43-431c-acbc-cb9e3ff47646" providerId="ADAL" clId="{F4F10484-2E20-4859-A7E4-358E294E855F}" dt="2022-02-04T11:42:12.678" v="502" actId="1076"/>
          <ac:picMkLst>
            <pc:docMk/>
            <pc:sldMk cId="1336227536" sldId="320"/>
            <ac:picMk id="40" creationId="{04B3CB60-1751-4CB7-A899-2537FAF42285}"/>
          </ac:picMkLst>
        </pc:picChg>
      </pc:sldChg>
      <pc:sldChg chg="addSp delSp modSp add mod ord modAnim modShow">
        <pc:chgData name="Pedro Galvez Hernandez" userId="78f48674-0c43-431c-acbc-cb9e3ff47646" providerId="ADAL" clId="{F4F10484-2E20-4859-A7E4-358E294E855F}" dt="2022-02-07T10:41:15.900" v="2384" actId="478"/>
        <pc:sldMkLst>
          <pc:docMk/>
          <pc:sldMk cId="2723324430" sldId="321"/>
        </pc:sldMkLst>
        <pc:spChg chg="add del mod">
          <ac:chgData name="Pedro Galvez Hernandez" userId="78f48674-0c43-431c-acbc-cb9e3ff47646" providerId="ADAL" clId="{F4F10484-2E20-4859-A7E4-358E294E855F}" dt="2022-02-07T10:41:15.900" v="2384" actId="478"/>
          <ac:spMkLst>
            <pc:docMk/>
            <pc:sldMk cId="2723324430" sldId="321"/>
            <ac:spMk id="4" creationId="{0883DC64-071C-4642-9BDA-68830F28B5F2}"/>
          </ac:spMkLst>
        </pc:spChg>
        <pc:spChg chg="add del mod">
          <ac:chgData name="Pedro Galvez Hernandez" userId="78f48674-0c43-431c-acbc-cb9e3ff47646" providerId="ADAL" clId="{F4F10484-2E20-4859-A7E4-358E294E855F}" dt="2022-02-04T11:58:53.479" v="785" actId="478"/>
          <ac:spMkLst>
            <pc:docMk/>
            <pc:sldMk cId="2723324430" sldId="321"/>
            <ac:spMk id="9" creationId="{D6E97785-F223-4AD1-9E25-130A1AD844C8}"/>
          </ac:spMkLst>
        </pc:spChg>
        <pc:spChg chg="add mod">
          <ac:chgData name="Pedro Galvez Hernandez" userId="78f48674-0c43-431c-acbc-cb9e3ff47646" providerId="ADAL" clId="{F4F10484-2E20-4859-A7E4-358E294E855F}" dt="2022-02-04T11:59:41.867" v="794" actId="1582"/>
          <ac:spMkLst>
            <pc:docMk/>
            <pc:sldMk cId="2723324430" sldId="321"/>
            <ac:spMk id="10" creationId="{B9A54CCB-F101-4FDE-BEB6-8F9CF82727BA}"/>
          </ac:spMkLst>
        </pc:spChg>
        <pc:spChg chg="add mod">
          <ac:chgData name="Pedro Galvez Hernandez" userId="78f48674-0c43-431c-acbc-cb9e3ff47646" providerId="ADAL" clId="{F4F10484-2E20-4859-A7E4-358E294E855F}" dt="2022-02-04T12:00:44.689" v="811" actId="113"/>
          <ac:spMkLst>
            <pc:docMk/>
            <pc:sldMk cId="2723324430" sldId="321"/>
            <ac:spMk id="11" creationId="{AFB13E20-8C88-479D-84DD-446C6A1832BD}"/>
          </ac:spMkLst>
        </pc:spChg>
        <pc:spChg chg="mod">
          <ac:chgData name="Pedro Galvez Hernandez" userId="78f48674-0c43-431c-acbc-cb9e3ff47646" providerId="ADAL" clId="{F4F10484-2E20-4859-A7E4-358E294E855F}" dt="2022-02-04T11:42:38.478" v="536" actId="6549"/>
          <ac:spMkLst>
            <pc:docMk/>
            <pc:sldMk cId="2723324430" sldId="321"/>
            <ac:spMk id="14" creationId="{EE4D7787-7968-41A8-9FCC-807F428F7E5F}"/>
          </ac:spMkLst>
        </pc:spChg>
        <pc:spChg chg="del">
          <ac:chgData name="Pedro Galvez Hernandez" userId="78f48674-0c43-431c-acbc-cb9e3ff47646" providerId="ADAL" clId="{F4F10484-2E20-4859-A7E4-358E294E855F}" dt="2022-02-04T11:42:40.769" v="537" actId="478"/>
          <ac:spMkLst>
            <pc:docMk/>
            <pc:sldMk cId="2723324430" sldId="321"/>
            <ac:spMk id="33" creationId="{F3899F48-0C28-4DDC-A5E1-7570B5EAC220}"/>
          </ac:spMkLst>
        </pc:spChg>
        <pc:spChg chg="del">
          <ac:chgData name="Pedro Galvez Hernandez" userId="78f48674-0c43-431c-acbc-cb9e3ff47646" providerId="ADAL" clId="{F4F10484-2E20-4859-A7E4-358E294E855F}" dt="2022-02-04T11:42:40.769" v="537" actId="478"/>
          <ac:spMkLst>
            <pc:docMk/>
            <pc:sldMk cId="2723324430" sldId="321"/>
            <ac:spMk id="34" creationId="{2FF5A849-1120-4641-B827-2D375769B3E3}"/>
          </ac:spMkLst>
        </pc:spChg>
        <pc:spChg chg="del">
          <ac:chgData name="Pedro Galvez Hernandez" userId="78f48674-0c43-431c-acbc-cb9e3ff47646" providerId="ADAL" clId="{F4F10484-2E20-4859-A7E4-358E294E855F}" dt="2022-02-04T11:42:40.769" v="537" actId="478"/>
          <ac:spMkLst>
            <pc:docMk/>
            <pc:sldMk cId="2723324430" sldId="321"/>
            <ac:spMk id="35" creationId="{8808EBBD-E1F3-4411-A48C-BECC3686BE6A}"/>
          </ac:spMkLst>
        </pc:spChg>
        <pc:spChg chg="del">
          <ac:chgData name="Pedro Galvez Hernandez" userId="78f48674-0c43-431c-acbc-cb9e3ff47646" providerId="ADAL" clId="{F4F10484-2E20-4859-A7E4-358E294E855F}" dt="2022-02-04T11:42:40.769" v="537" actId="478"/>
          <ac:spMkLst>
            <pc:docMk/>
            <pc:sldMk cId="2723324430" sldId="321"/>
            <ac:spMk id="36" creationId="{B07A17F1-E8BA-4A1E-8CE4-6D061E4ADAF2}"/>
          </ac:spMkLst>
        </pc:spChg>
        <pc:spChg chg="add mod">
          <ac:chgData name="Pedro Galvez Hernandez" userId="78f48674-0c43-431c-acbc-cb9e3ff47646" providerId="ADAL" clId="{F4F10484-2E20-4859-A7E4-358E294E855F}" dt="2022-02-04T12:01:15.017" v="816" actId="208"/>
          <ac:spMkLst>
            <pc:docMk/>
            <pc:sldMk cId="2723324430" sldId="321"/>
            <ac:spMk id="37" creationId="{C6299E02-18E9-4044-8ED0-DF242813BD5A}"/>
          </ac:spMkLst>
        </pc:spChg>
        <pc:spChg chg="del">
          <ac:chgData name="Pedro Galvez Hernandez" userId="78f48674-0c43-431c-acbc-cb9e3ff47646" providerId="ADAL" clId="{F4F10484-2E20-4859-A7E4-358E294E855F}" dt="2022-02-04T11:42:40.769" v="537" actId="478"/>
          <ac:spMkLst>
            <pc:docMk/>
            <pc:sldMk cId="2723324430" sldId="321"/>
            <ac:spMk id="38" creationId="{34F96BC3-5E61-4A6E-AE3F-3CBB5353537B}"/>
          </ac:spMkLst>
        </pc:spChg>
        <pc:spChg chg="add mod">
          <ac:chgData name="Pedro Galvez Hernandez" userId="78f48674-0c43-431c-acbc-cb9e3ff47646" providerId="ADAL" clId="{F4F10484-2E20-4859-A7E4-358E294E855F}" dt="2022-02-04T12:01:47.099" v="822" actId="1076"/>
          <ac:spMkLst>
            <pc:docMk/>
            <pc:sldMk cId="2723324430" sldId="321"/>
            <ac:spMk id="41" creationId="{A3BD0F8A-8CBC-4276-B325-7660245CE785}"/>
          </ac:spMkLst>
        </pc:spChg>
        <pc:spChg chg="add mod">
          <ac:chgData name="Pedro Galvez Hernandez" userId="78f48674-0c43-431c-acbc-cb9e3ff47646" providerId="ADAL" clId="{F4F10484-2E20-4859-A7E4-358E294E855F}" dt="2022-02-04T12:02:17.727" v="824" actId="1076"/>
          <ac:spMkLst>
            <pc:docMk/>
            <pc:sldMk cId="2723324430" sldId="321"/>
            <ac:spMk id="42" creationId="{B2DDA4CB-634E-4E0C-9F77-0F4DED748FA3}"/>
          </ac:spMkLst>
        </pc:spChg>
        <pc:spChg chg="add mod">
          <ac:chgData name="Pedro Galvez Hernandez" userId="78f48674-0c43-431c-acbc-cb9e3ff47646" providerId="ADAL" clId="{F4F10484-2E20-4859-A7E4-358E294E855F}" dt="2022-02-04T12:03:53.098" v="827" actId="20577"/>
          <ac:spMkLst>
            <pc:docMk/>
            <pc:sldMk cId="2723324430" sldId="321"/>
            <ac:spMk id="43" creationId="{22CBD0E6-9E93-4236-B407-777313EF8DD5}"/>
          </ac:spMkLst>
        </pc:spChg>
        <pc:spChg chg="add mod">
          <ac:chgData name="Pedro Galvez Hernandez" userId="78f48674-0c43-431c-acbc-cb9e3ff47646" providerId="ADAL" clId="{F4F10484-2E20-4859-A7E4-358E294E855F}" dt="2022-02-04T12:05:47.349" v="844" actId="208"/>
          <ac:spMkLst>
            <pc:docMk/>
            <pc:sldMk cId="2723324430" sldId="321"/>
            <ac:spMk id="44" creationId="{844A2D83-D40E-403C-80F4-B4D56AD0BDE8}"/>
          </ac:spMkLst>
        </pc:spChg>
        <pc:spChg chg="add mod">
          <ac:chgData name="Pedro Galvez Hernandez" userId="78f48674-0c43-431c-acbc-cb9e3ff47646" providerId="ADAL" clId="{F4F10484-2E20-4859-A7E4-358E294E855F}" dt="2022-02-04T12:05:39.089" v="843" actId="207"/>
          <ac:spMkLst>
            <pc:docMk/>
            <pc:sldMk cId="2723324430" sldId="321"/>
            <ac:spMk id="45" creationId="{27CBBD17-8C2B-4727-B9A3-65511AC7A3C5}"/>
          </ac:spMkLst>
        </pc:spChg>
        <pc:graphicFrameChg chg="add del">
          <ac:chgData name="Pedro Galvez Hernandez" userId="78f48674-0c43-431c-acbc-cb9e3ff47646" providerId="ADAL" clId="{F4F10484-2E20-4859-A7E4-358E294E855F}" dt="2022-02-04T11:43:45.207" v="539" actId="3680"/>
          <ac:graphicFrameMkLst>
            <pc:docMk/>
            <pc:sldMk cId="2723324430" sldId="321"/>
            <ac:graphicFrameMk id="4" creationId="{01990B0E-EBEC-4CE6-AA70-BBCD84F6B5AB}"/>
          </ac:graphicFrameMkLst>
        </pc:graphicFrameChg>
        <pc:graphicFrameChg chg="add del mod modGraphic">
          <ac:chgData name="Pedro Galvez Hernandez" userId="78f48674-0c43-431c-acbc-cb9e3ff47646" providerId="ADAL" clId="{F4F10484-2E20-4859-A7E4-358E294E855F}" dt="2022-02-04T11:44:05.158" v="544" actId="478"/>
          <ac:graphicFrameMkLst>
            <pc:docMk/>
            <pc:sldMk cId="2723324430" sldId="321"/>
            <ac:graphicFrameMk id="6" creationId="{D008CE02-B213-4983-8249-D616F18FE1AA}"/>
          </ac:graphicFrameMkLst>
        </pc:graphicFrameChg>
        <pc:graphicFrameChg chg="add mod modGraphic">
          <ac:chgData name="Pedro Galvez Hernandez" userId="78f48674-0c43-431c-acbc-cb9e3ff47646" providerId="ADAL" clId="{F4F10484-2E20-4859-A7E4-358E294E855F}" dt="2022-02-04T11:59:17.739" v="789" actId="403"/>
          <ac:graphicFrameMkLst>
            <pc:docMk/>
            <pc:sldMk cId="2723324430" sldId="321"/>
            <ac:graphicFrameMk id="7" creationId="{90D28073-D8F8-4708-9314-205FEF62D6E7}"/>
          </ac:graphicFrameMkLst>
        </pc:graphicFrameChg>
        <pc:graphicFrameChg chg="add del mod">
          <ac:chgData name="Pedro Galvez Hernandez" userId="78f48674-0c43-431c-acbc-cb9e3ff47646" providerId="ADAL" clId="{F4F10484-2E20-4859-A7E4-358E294E855F}" dt="2022-02-04T11:49:15.187" v="685"/>
          <ac:graphicFrameMkLst>
            <pc:docMk/>
            <pc:sldMk cId="2723324430" sldId="321"/>
            <ac:graphicFrameMk id="8" creationId="{FDE11F4D-F48C-4B1D-8998-8F2848921F43}"/>
          </ac:graphicFrameMkLst>
        </pc:graphicFrameChg>
        <pc:graphicFrameChg chg="add del mod">
          <ac:chgData name="Pedro Galvez Hernandez" userId="78f48674-0c43-431c-acbc-cb9e3ff47646" providerId="ADAL" clId="{F4F10484-2E20-4859-A7E4-358E294E855F}" dt="2022-02-04T11:47:00.877" v="641" actId="478"/>
          <ac:graphicFrameMkLst>
            <pc:docMk/>
            <pc:sldMk cId="2723324430" sldId="321"/>
            <ac:graphicFrameMk id="26" creationId="{61C4AFEA-3BA0-41C5-9995-812BECDDA8C4}"/>
          </ac:graphicFrameMkLst>
        </pc:graphicFrameChg>
        <pc:graphicFrameChg chg="add del mod">
          <ac:chgData name="Pedro Galvez Hernandez" userId="78f48674-0c43-431c-acbc-cb9e3ff47646" providerId="ADAL" clId="{F4F10484-2E20-4859-A7E4-358E294E855F}" dt="2022-02-04T11:47:04.607" v="643" actId="478"/>
          <ac:graphicFrameMkLst>
            <pc:docMk/>
            <pc:sldMk cId="2723324430" sldId="321"/>
            <ac:graphicFrameMk id="27" creationId="{8ED6695A-99EF-47C1-8E5B-36179990FE27}"/>
          </ac:graphicFrameMkLst>
        </pc:graphicFrameChg>
        <pc:graphicFrameChg chg="add del mod">
          <ac:chgData name="Pedro Galvez Hernandez" userId="78f48674-0c43-431c-acbc-cb9e3ff47646" providerId="ADAL" clId="{F4F10484-2E20-4859-A7E4-358E294E855F}" dt="2022-02-04T11:47:02.057" v="642" actId="478"/>
          <ac:graphicFrameMkLst>
            <pc:docMk/>
            <pc:sldMk cId="2723324430" sldId="321"/>
            <ac:graphicFrameMk id="28" creationId="{C136721E-BD2A-4555-8CD7-0629205F3E2B}"/>
          </ac:graphicFrameMkLst>
        </pc:graphicFrameChg>
        <pc:graphicFrameChg chg="add mod modGraphic">
          <ac:chgData name="Pedro Galvez Hernandez" userId="78f48674-0c43-431c-acbc-cb9e3ff47646" providerId="ADAL" clId="{F4F10484-2E20-4859-A7E4-358E294E855F}" dt="2022-02-04T11:57:58.708" v="777" actId="1035"/>
          <ac:graphicFrameMkLst>
            <pc:docMk/>
            <pc:sldMk cId="2723324430" sldId="321"/>
            <ac:graphicFrameMk id="29" creationId="{01D9AA45-57EC-41D6-A185-BF7679BC29CE}"/>
          </ac:graphicFrameMkLst>
        </pc:graphicFrameChg>
        <pc:graphicFrameChg chg="add mod modGraphic">
          <ac:chgData name="Pedro Galvez Hernandez" userId="78f48674-0c43-431c-acbc-cb9e3ff47646" providerId="ADAL" clId="{F4F10484-2E20-4859-A7E4-358E294E855F}" dt="2022-02-04T11:57:03.456" v="745" actId="1035"/>
          <ac:graphicFrameMkLst>
            <pc:docMk/>
            <pc:sldMk cId="2723324430" sldId="321"/>
            <ac:graphicFrameMk id="30" creationId="{DB22D278-9A9D-4104-8257-73BD33EC4755}"/>
          </ac:graphicFrameMkLst>
        </pc:graphicFrameChg>
        <pc:graphicFrameChg chg="add mod modGraphic">
          <ac:chgData name="Pedro Galvez Hernandez" userId="78f48674-0c43-431c-acbc-cb9e3ff47646" providerId="ADAL" clId="{F4F10484-2E20-4859-A7E4-358E294E855F}" dt="2022-02-04T11:57:58.708" v="777" actId="1035"/>
          <ac:graphicFrameMkLst>
            <pc:docMk/>
            <pc:sldMk cId="2723324430" sldId="321"/>
            <ac:graphicFrameMk id="31" creationId="{5EF3879A-3D8D-4498-A9B0-377C5675EA70}"/>
          </ac:graphicFrameMkLst>
        </pc:graphicFrameChg>
        <pc:picChg chg="del">
          <ac:chgData name="Pedro Galvez Hernandez" userId="78f48674-0c43-431c-acbc-cb9e3ff47646" providerId="ADAL" clId="{F4F10484-2E20-4859-A7E4-358E294E855F}" dt="2022-02-04T11:42:40.769" v="537" actId="478"/>
          <ac:picMkLst>
            <pc:docMk/>
            <pc:sldMk cId="2723324430" sldId="321"/>
            <ac:picMk id="18" creationId="{A65C4275-D863-4768-917C-0AFA04F00E52}"/>
          </ac:picMkLst>
        </pc:picChg>
        <pc:picChg chg="del">
          <ac:chgData name="Pedro Galvez Hernandez" userId="78f48674-0c43-431c-acbc-cb9e3ff47646" providerId="ADAL" clId="{F4F10484-2E20-4859-A7E4-358E294E855F}" dt="2022-02-04T11:42:40.769" v="537" actId="478"/>
          <ac:picMkLst>
            <pc:docMk/>
            <pc:sldMk cId="2723324430" sldId="321"/>
            <ac:picMk id="19" creationId="{442E79AE-366E-4ED5-83B9-1981421123AD}"/>
          </ac:picMkLst>
        </pc:picChg>
        <pc:picChg chg="del">
          <ac:chgData name="Pedro Galvez Hernandez" userId="78f48674-0c43-431c-acbc-cb9e3ff47646" providerId="ADAL" clId="{F4F10484-2E20-4859-A7E4-358E294E855F}" dt="2022-02-04T11:42:40.769" v="537" actId="478"/>
          <ac:picMkLst>
            <pc:docMk/>
            <pc:sldMk cId="2723324430" sldId="321"/>
            <ac:picMk id="20" creationId="{D1EAB0D9-30BC-4319-9C9E-E48902595288}"/>
          </ac:picMkLst>
        </pc:picChg>
        <pc:picChg chg="del">
          <ac:chgData name="Pedro Galvez Hernandez" userId="78f48674-0c43-431c-acbc-cb9e3ff47646" providerId="ADAL" clId="{F4F10484-2E20-4859-A7E4-358E294E855F}" dt="2022-02-04T11:42:40.769" v="537" actId="478"/>
          <ac:picMkLst>
            <pc:docMk/>
            <pc:sldMk cId="2723324430" sldId="321"/>
            <ac:picMk id="21" creationId="{701A8F18-5CEF-4A84-823E-8DFBD58122F9}"/>
          </ac:picMkLst>
        </pc:picChg>
        <pc:picChg chg="del">
          <ac:chgData name="Pedro Galvez Hernandez" userId="78f48674-0c43-431c-acbc-cb9e3ff47646" providerId="ADAL" clId="{F4F10484-2E20-4859-A7E4-358E294E855F}" dt="2022-02-04T11:42:40.769" v="537" actId="478"/>
          <ac:picMkLst>
            <pc:docMk/>
            <pc:sldMk cId="2723324430" sldId="321"/>
            <ac:picMk id="22" creationId="{C4C270E4-760D-477C-AAC6-444576C0A495}"/>
          </ac:picMkLst>
        </pc:picChg>
        <pc:picChg chg="del">
          <ac:chgData name="Pedro Galvez Hernandez" userId="78f48674-0c43-431c-acbc-cb9e3ff47646" providerId="ADAL" clId="{F4F10484-2E20-4859-A7E4-358E294E855F}" dt="2022-02-04T11:42:40.769" v="537" actId="478"/>
          <ac:picMkLst>
            <pc:docMk/>
            <pc:sldMk cId="2723324430" sldId="321"/>
            <ac:picMk id="23" creationId="{68014ADA-DDDB-4233-867C-B8E803A1424E}"/>
          </ac:picMkLst>
        </pc:picChg>
        <pc:picChg chg="del">
          <ac:chgData name="Pedro Galvez Hernandez" userId="78f48674-0c43-431c-acbc-cb9e3ff47646" providerId="ADAL" clId="{F4F10484-2E20-4859-A7E4-358E294E855F}" dt="2022-02-04T11:42:40.769" v="537" actId="478"/>
          <ac:picMkLst>
            <pc:docMk/>
            <pc:sldMk cId="2723324430" sldId="321"/>
            <ac:picMk id="24" creationId="{E3A1923D-FECA-477B-AADB-261011B11BA8}"/>
          </ac:picMkLst>
        </pc:picChg>
        <pc:picChg chg="del">
          <ac:chgData name="Pedro Galvez Hernandez" userId="78f48674-0c43-431c-acbc-cb9e3ff47646" providerId="ADAL" clId="{F4F10484-2E20-4859-A7E4-358E294E855F}" dt="2022-02-04T11:42:40.769" v="537" actId="478"/>
          <ac:picMkLst>
            <pc:docMk/>
            <pc:sldMk cId="2723324430" sldId="321"/>
            <ac:picMk id="25" creationId="{53566063-D384-4BE9-8048-EDD586080E58}"/>
          </ac:picMkLst>
        </pc:picChg>
        <pc:picChg chg="del">
          <ac:chgData name="Pedro Galvez Hernandez" userId="78f48674-0c43-431c-acbc-cb9e3ff47646" providerId="ADAL" clId="{F4F10484-2E20-4859-A7E4-358E294E855F}" dt="2022-02-04T11:42:40.769" v="537" actId="478"/>
          <ac:picMkLst>
            <pc:docMk/>
            <pc:sldMk cId="2723324430" sldId="321"/>
            <ac:picMk id="39" creationId="{5303B738-3719-4F18-A917-BE4100B02809}"/>
          </ac:picMkLst>
        </pc:picChg>
        <pc:picChg chg="del">
          <ac:chgData name="Pedro Galvez Hernandez" userId="78f48674-0c43-431c-acbc-cb9e3ff47646" providerId="ADAL" clId="{F4F10484-2E20-4859-A7E4-358E294E855F}" dt="2022-02-04T11:42:40.769" v="537" actId="478"/>
          <ac:picMkLst>
            <pc:docMk/>
            <pc:sldMk cId="2723324430" sldId="321"/>
            <ac:picMk id="40" creationId="{04B3CB60-1751-4CB7-A899-2537FAF42285}"/>
          </ac:picMkLst>
        </pc:picChg>
      </pc:sldChg>
      <pc:sldChg chg="add del">
        <pc:chgData name="Pedro Galvez Hernandez" userId="78f48674-0c43-431c-acbc-cb9e3ff47646" providerId="ADAL" clId="{F4F10484-2E20-4859-A7E4-358E294E855F}" dt="2022-02-04T11:56:52.827" v="733" actId="47"/>
        <pc:sldMkLst>
          <pc:docMk/>
          <pc:sldMk cId="1033749466" sldId="322"/>
        </pc:sldMkLst>
      </pc:sldChg>
      <pc:sldChg chg="addSp delSp add del mod addAnim delAnim">
        <pc:chgData name="Pedro Galvez Hernandez" userId="78f48674-0c43-431c-acbc-cb9e3ff47646" providerId="ADAL" clId="{F4F10484-2E20-4859-A7E4-358E294E855F}" dt="2022-02-04T15:27:16.160" v="1132" actId="47"/>
        <pc:sldMkLst>
          <pc:docMk/>
          <pc:sldMk cId="3853799530" sldId="322"/>
        </pc:sldMkLst>
        <pc:spChg chg="add del">
          <ac:chgData name="Pedro Galvez Hernandez" userId="78f48674-0c43-431c-acbc-cb9e3ff47646" providerId="ADAL" clId="{F4F10484-2E20-4859-A7E4-358E294E855F}" dt="2022-02-04T12:06:18.697" v="849" actId="478"/>
          <ac:spMkLst>
            <pc:docMk/>
            <pc:sldMk cId="3853799530" sldId="322"/>
            <ac:spMk id="10" creationId="{B9A54CCB-F101-4FDE-BEB6-8F9CF82727BA}"/>
          </ac:spMkLst>
        </pc:spChg>
        <pc:spChg chg="add del">
          <ac:chgData name="Pedro Galvez Hernandez" userId="78f48674-0c43-431c-acbc-cb9e3ff47646" providerId="ADAL" clId="{F4F10484-2E20-4859-A7E4-358E294E855F}" dt="2022-02-04T12:06:18.697" v="849" actId="478"/>
          <ac:spMkLst>
            <pc:docMk/>
            <pc:sldMk cId="3853799530" sldId="322"/>
            <ac:spMk id="11" creationId="{AFB13E20-8C88-479D-84DD-446C6A1832BD}"/>
          </ac:spMkLst>
        </pc:spChg>
        <pc:spChg chg="add del">
          <ac:chgData name="Pedro Galvez Hernandez" userId="78f48674-0c43-431c-acbc-cb9e3ff47646" providerId="ADAL" clId="{F4F10484-2E20-4859-A7E4-358E294E855F}" dt="2022-02-04T12:06:16.219" v="848" actId="478"/>
          <ac:spMkLst>
            <pc:docMk/>
            <pc:sldMk cId="3853799530" sldId="322"/>
            <ac:spMk id="14" creationId="{EE4D7787-7968-41A8-9FCC-807F428F7E5F}"/>
          </ac:spMkLst>
        </pc:spChg>
        <pc:spChg chg="add del">
          <ac:chgData name="Pedro Galvez Hernandez" userId="78f48674-0c43-431c-acbc-cb9e3ff47646" providerId="ADAL" clId="{F4F10484-2E20-4859-A7E4-358E294E855F}" dt="2022-02-04T12:06:18.697" v="849" actId="478"/>
          <ac:spMkLst>
            <pc:docMk/>
            <pc:sldMk cId="3853799530" sldId="322"/>
            <ac:spMk id="37" creationId="{C6299E02-18E9-4044-8ED0-DF242813BD5A}"/>
          </ac:spMkLst>
        </pc:spChg>
        <pc:spChg chg="add del">
          <ac:chgData name="Pedro Galvez Hernandez" userId="78f48674-0c43-431c-acbc-cb9e3ff47646" providerId="ADAL" clId="{F4F10484-2E20-4859-A7E4-358E294E855F}" dt="2022-02-04T12:06:18.697" v="849" actId="478"/>
          <ac:spMkLst>
            <pc:docMk/>
            <pc:sldMk cId="3853799530" sldId="322"/>
            <ac:spMk id="41" creationId="{A3BD0F8A-8CBC-4276-B325-7660245CE785}"/>
          </ac:spMkLst>
        </pc:spChg>
        <pc:spChg chg="add del">
          <ac:chgData name="Pedro Galvez Hernandez" userId="78f48674-0c43-431c-acbc-cb9e3ff47646" providerId="ADAL" clId="{F4F10484-2E20-4859-A7E4-358E294E855F}" dt="2022-02-04T12:06:18.697" v="849" actId="478"/>
          <ac:spMkLst>
            <pc:docMk/>
            <pc:sldMk cId="3853799530" sldId="322"/>
            <ac:spMk id="42" creationId="{B2DDA4CB-634E-4E0C-9F77-0F4DED748FA3}"/>
          </ac:spMkLst>
        </pc:spChg>
        <pc:spChg chg="add del">
          <ac:chgData name="Pedro Galvez Hernandez" userId="78f48674-0c43-431c-acbc-cb9e3ff47646" providerId="ADAL" clId="{F4F10484-2E20-4859-A7E4-358E294E855F}" dt="2022-02-04T12:06:18.697" v="849" actId="478"/>
          <ac:spMkLst>
            <pc:docMk/>
            <pc:sldMk cId="3853799530" sldId="322"/>
            <ac:spMk id="43" creationId="{22CBD0E6-9E93-4236-B407-777313EF8DD5}"/>
          </ac:spMkLst>
        </pc:spChg>
        <pc:spChg chg="add del">
          <ac:chgData name="Pedro Galvez Hernandez" userId="78f48674-0c43-431c-acbc-cb9e3ff47646" providerId="ADAL" clId="{F4F10484-2E20-4859-A7E4-358E294E855F}" dt="2022-02-04T12:06:18.697" v="849" actId="478"/>
          <ac:spMkLst>
            <pc:docMk/>
            <pc:sldMk cId="3853799530" sldId="322"/>
            <ac:spMk id="44" creationId="{844A2D83-D40E-403C-80F4-B4D56AD0BDE8}"/>
          </ac:spMkLst>
        </pc:spChg>
        <pc:spChg chg="add del">
          <ac:chgData name="Pedro Galvez Hernandez" userId="78f48674-0c43-431c-acbc-cb9e3ff47646" providerId="ADAL" clId="{F4F10484-2E20-4859-A7E4-358E294E855F}" dt="2022-02-04T12:06:18.697" v="849" actId="478"/>
          <ac:spMkLst>
            <pc:docMk/>
            <pc:sldMk cId="3853799530" sldId="322"/>
            <ac:spMk id="45" creationId="{27CBBD17-8C2B-4727-B9A3-65511AC7A3C5}"/>
          </ac:spMkLst>
        </pc:spChg>
        <pc:graphicFrameChg chg="del">
          <ac:chgData name="Pedro Galvez Hernandez" userId="78f48674-0c43-431c-acbc-cb9e3ff47646" providerId="ADAL" clId="{F4F10484-2E20-4859-A7E4-358E294E855F}" dt="2022-02-04T12:06:12.542" v="846" actId="478"/>
          <ac:graphicFrameMkLst>
            <pc:docMk/>
            <pc:sldMk cId="3853799530" sldId="322"/>
            <ac:graphicFrameMk id="7" creationId="{90D28073-D8F8-4708-9314-205FEF62D6E7}"/>
          </ac:graphicFrameMkLst>
        </pc:graphicFrameChg>
        <pc:graphicFrameChg chg="add del">
          <ac:chgData name="Pedro Galvez Hernandez" userId="78f48674-0c43-431c-acbc-cb9e3ff47646" providerId="ADAL" clId="{F4F10484-2E20-4859-A7E4-358E294E855F}" dt="2022-02-04T12:06:18.697" v="849" actId="478"/>
          <ac:graphicFrameMkLst>
            <pc:docMk/>
            <pc:sldMk cId="3853799530" sldId="322"/>
            <ac:graphicFrameMk id="29" creationId="{01D9AA45-57EC-41D6-A185-BF7679BC29CE}"/>
          </ac:graphicFrameMkLst>
        </pc:graphicFrameChg>
        <pc:graphicFrameChg chg="add del">
          <ac:chgData name="Pedro Galvez Hernandez" userId="78f48674-0c43-431c-acbc-cb9e3ff47646" providerId="ADAL" clId="{F4F10484-2E20-4859-A7E4-358E294E855F}" dt="2022-02-04T12:06:18.697" v="849" actId="478"/>
          <ac:graphicFrameMkLst>
            <pc:docMk/>
            <pc:sldMk cId="3853799530" sldId="322"/>
            <ac:graphicFrameMk id="30" creationId="{DB22D278-9A9D-4104-8257-73BD33EC4755}"/>
          </ac:graphicFrameMkLst>
        </pc:graphicFrameChg>
        <pc:graphicFrameChg chg="add del">
          <ac:chgData name="Pedro Galvez Hernandez" userId="78f48674-0c43-431c-acbc-cb9e3ff47646" providerId="ADAL" clId="{F4F10484-2E20-4859-A7E4-358E294E855F}" dt="2022-02-04T12:06:18.697" v="849" actId="478"/>
          <ac:graphicFrameMkLst>
            <pc:docMk/>
            <pc:sldMk cId="3853799530" sldId="322"/>
            <ac:graphicFrameMk id="31" creationId="{5EF3879A-3D8D-4498-A9B0-377C5675EA70}"/>
          </ac:graphicFrameMkLst>
        </pc:graphicFrameChg>
      </pc:sldChg>
      <pc:sldChg chg="addSp delSp modSp add mod delAnim">
        <pc:chgData name="Pedro Galvez Hernandez" userId="78f48674-0c43-431c-acbc-cb9e3ff47646" providerId="ADAL" clId="{F4F10484-2E20-4859-A7E4-358E294E855F}" dt="2022-02-04T15:27:41.860" v="1139" actId="1076"/>
        <pc:sldMkLst>
          <pc:docMk/>
          <pc:sldMk cId="1815269743" sldId="323"/>
        </pc:sldMkLst>
        <pc:spChg chg="del">
          <ac:chgData name="Pedro Galvez Hernandez" userId="78f48674-0c43-431c-acbc-cb9e3ff47646" providerId="ADAL" clId="{F4F10484-2E20-4859-A7E4-358E294E855F}" dt="2022-02-04T15:23:11.863" v="999" actId="478"/>
          <ac:spMkLst>
            <pc:docMk/>
            <pc:sldMk cId="1815269743" sldId="323"/>
            <ac:spMk id="4" creationId="{0883DC64-071C-4642-9BDA-68830F28B5F2}"/>
          </ac:spMkLst>
        </pc:spChg>
        <pc:spChg chg="del">
          <ac:chgData name="Pedro Galvez Hernandez" userId="78f48674-0c43-431c-acbc-cb9e3ff47646" providerId="ADAL" clId="{F4F10484-2E20-4859-A7E4-358E294E855F}" dt="2022-02-04T15:23:11.863" v="999" actId="478"/>
          <ac:spMkLst>
            <pc:docMk/>
            <pc:sldMk cId="1815269743" sldId="323"/>
            <ac:spMk id="10" creationId="{B9A54CCB-F101-4FDE-BEB6-8F9CF82727BA}"/>
          </ac:spMkLst>
        </pc:spChg>
        <pc:spChg chg="del">
          <ac:chgData name="Pedro Galvez Hernandez" userId="78f48674-0c43-431c-acbc-cb9e3ff47646" providerId="ADAL" clId="{F4F10484-2E20-4859-A7E4-358E294E855F}" dt="2022-02-04T15:23:11.863" v="999" actId="478"/>
          <ac:spMkLst>
            <pc:docMk/>
            <pc:sldMk cId="1815269743" sldId="323"/>
            <ac:spMk id="11" creationId="{AFB13E20-8C88-479D-84DD-446C6A1832BD}"/>
          </ac:spMkLst>
        </pc:spChg>
        <pc:spChg chg="del">
          <ac:chgData name="Pedro Galvez Hernandez" userId="78f48674-0c43-431c-acbc-cb9e3ff47646" providerId="ADAL" clId="{F4F10484-2E20-4859-A7E4-358E294E855F}" dt="2022-02-04T15:23:13.637" v="1000" actId="478"/>
          <ac:spMkLst>
            <pc:docMk/>
            <pc:sldMk cId="1815269743" sldId="323"/>
            <ac:spMk id="14" creationId="{EE4D7787-7968-41A8-9FCC-807F428F7E5F}"/>
          </ac:spMkLst>
        </pc:spChg>
        <pc:spChg chg="add mod">
          <ac:chgData name="Pedro Galvez Hernandez" userId="78f48674-0c43-431c-acbc-cb9e3ff47646" providerId="ADAL" clId="{F4F10484-2E20-4859-A7E4-358E294E855F}" dt="2022-02-04T15:24:07.094" v="1031"/>
          <ac:spMkLst>
            <pc:docMk/>
            <pc:sldMk cId="1815269743" sldId="323"/>
            <ac:spMk id="25" creationId="{7FA63973-FA5B-4585-BEAF-2F72DE174D2C}"/>
          </ac:spMkLst>
        </pc:spChg>
        <pc:spChg chg="add mod">
          <ac:chgData name="Pedro Galvez Hernandez" userId="78f48674-0c43-431c-acbc-cb9e3ff47646" providerId="ADAL" clId="{F4F10484-2E20-4859-A7E4-358E294E855F}" dt="2022-02-04T15:27:01.319" v="1131" actId="693"/>
          <ac:spMkLst>
            <pc:docMk/>
            <pc:sldMk cId="1815269743" sldId="323"/>
            <ac:spMk id="26" creationId="{7483F906-D49D-4D69-938D-D33E0A3ED9AB}"/>
          </ac:spMkLst>
        </pc:spChg>
        <pc:spChg chg="del">
          <ac:chgData name="Pedro Galvez Hernandez" userId="78f48674-0c43-431c-acbc-cb9e3ff47646" providerId="ADAL" clId="{F4F10484-2E20-4859-A7E4-358E294E855F}" dt="2022-02-04T15:23:11.863" v="999" actId="478"/>
          <ac:spMkLst>
            <pc:docMk/>
            <pc:sldMk cId="1815269743" sldId="323"/>
            <ac:spMk id="37" creationId="{C6299E02-18E9-4044-8ED0-DF242813BD5A}"/>
          </ac:spMkLst>
        </pc:spChg>
        <pc:spChg chg="del">
          <ac:chgData name="Pedro Galvez Hernandez" userId="78f48674-0c43-431c-acbc-cb9e3ff47646" providerId="ADAL" clId="{F4F10484-2E20-4859-A7E4-358E294E855F}" dt="2022-02-04T15:23:11.863" v="999" actId="478"/>
          <ac:spMkLst>
            <pc:docMk/>
            <pc:sldMk cId="1815269743" sldId="323"/>
            <ac:spMk id="41" creationId="{A3BD0F8A-8CBC-4276-B325-7660245CE785}"/>
          </ac:spMkLst>
        </pc:spChg>
        <pc:spChg chg="del">
          <ac:chgData name="Pedro Galvez Hernandez" userId="78f48674-0c43-431c-acbc-cb9e3ff47646" providerId="ADAL" clId="{F4F10484-2E20-4859-A7E4-358E294E855F}" dt="2022-02-04T15:23:11.863" v="999" actId="478"/>
          <ac:spMkLst>
            <pc:docMk/>
            <pc:sldMk cId="1815269743" sldId="323"/>
            <ac:spMk id="42" creationId="{B2DDA4CB-634E-4E0C-9F77-0F4DED748FA3}"/>
          </ac:spMkLst>
        </pc:spChg>
        <pc:spChg chg="del">
          <ac:chgData name="Pedro Galvez Hernandez" userId="78f48674-0c43-431c-acbc-cb9e3ff47646" providerId="ADAL" clId="{F4F10484-2E20-4859-A7E4-358E294E855F}" dt="2022-02-04T15:23:11.863" v="999" actId="478"/>
          <ac:spMkLst>
            <pc:docMk/>
            <pc:sldMk cId="1815269743" sldId="323"/>
            <ac:spMk id="43" creationId="{22CBD0E6-9E93-4236-B407-777313EF8DD5}"/>
          </ac:spMkLst>
        </pc:spChg>
        <pc:spChg chg="del">
          <ac:chgData name="Pedro Galvez Hernandez" userId="78f48674-0c43-431c-acbc-cb9e3ff47646" providerId="ADAL" clId="{F4F10484-2E20-4859-A7E4-358E294E855F}" dt="2022-02-04T15:23:11.863" v="999" actId="478"/>
          <ac:spMkLst>
            <pc:docMk/>
            <pc:sldMk cId="1815269743" sldId="323"/>
            <ac:spMk id="44" creationId="{844A2D83-D40E-403C-80F4-B4D56AD0BDE8}"/>
          </ac:spMkLst>
        </pc:spChg>
        <pc:spChg chg="del">
          <ac:chgData name="Pedro Galvez Hernandez" userId="78f48674-0c43-431c-acbc-cb9e3ff47646" providerId="ADAL" clId="{F4F10484-2E20-4859-A7E4-358E294E855F}" dt="2022-02-04T15:23:11.863" v="999" actId="478"/>
          <ac:spMkLst>
            <pc:docMk/>
            <pc:sldMk cId="1815269743" sldId="323"/>
            <ac:spMk id="45" creationId="{27CBBD17-8C2B-4727-B9A3-65511AC7A3C5}"/>
          </ac:spMkLst>
        </pc:spChg>
        <pc:graphicFrameChg chg="del">
          <ac:chgData name="Pedro Galvez Hernandez" userId="78f48674-0c43-431c-acbc-cb9e3ff47646" providerId="ADAL" clId="{F4F10484-2E20-4859-A7E4-358E294E855F}" dt="2022-02-04T15:23:11.863" v="999" actId="478"/>
          <ac:graphicFrameMkLst>
            <pc:docMk/>
            <pc:sldMk cId="1815269743" sldId="323"/>
            <ac:graphicFrameMk id="7" creationId="{90D28073-D8F8-4708-9314-205FEF62D6E7}"/>
          </ac:graphicFrameMkLst>
        </pc:graphicFrameChg>
        <pc:graphicFrameChg chg="del">
          <ac:chgData name="Pedro Galvez Hernandez" userId="78f48674-0c43-431c-acbc-cb9e3ff47646" providerId="ADAL" clId="{F4F10484-2E20-4859-A7E4-358E294E855F}" dt="2022-02-04T15:23:11.863" v="999" actId="478"/>
          <ac:graphicFrameMkLst>
            <pc:docMk/>
            <pc:sldMk cId="1815269743" sldId="323"/>
            <ac:graphicFrameMk id="29" creationId="{01D9AA45-57EC-41D6-A185-BF7679BC29CE}"/>
          </ac:graphicFrameMkLst>
        </pc:graphicFrameChg>
        <pc:graphicFrameChg chg="del">
          <ac:chgData name="Pedro Galvez Hernandez" userId="78f48674-0c43-431c-acbc-cb9e3ff47646" providerId="ADAL" clId="{F4F10484-2E20-4859-A7E4-358E294E855F}" dt="2022-02-04T15:23:11.863" v="999" actId="478"/>
          <ac:graphicFrameMkLst>
            <pc:docMk/>
            <pc:sldMk cId="1815269743" sldId="323"/>
            <ac:graphicFrameMk id="30" creationId="{DB22D278-9A9D-4104-8257-73BD33EC4755}"/>
          </ac:graphicFrameMkLst>
        </pc:graphicFrameChg>
        <pc:graphicFrameChg chg="del">
          <ac:chgData name="Pedro Galvez Hernandez" userId="78f48674-0c43-431c-acbc-cb9e3ff47646" providerId="ADAL" clId="{F4F10484-2E20-4859-A7E4-358E294E855F}" dt="2022-02-04T15:23:11.863" v="999" actId="478"/>
          <ac:graphicFrameMkLst>
            <pc:docMk/>
            <pc:sldMk cId="1815269743" sldId="323"/>
            <ac:graphicFrameMk id="31" creationId="{5EF3879A-3D8D-4498-A9B0-377C5675EA70}"/>
          </ac:graphicFrameMkLst>
        </pc:graphicFrameChg>
        <pc:picChg chg="add mod">
          <ac:chgData name="Pedro Galvez Hernandez" userId="78f48674-0c43-431c-acbc-cb9e3ff47646" providerId="ADAL" clId="{F4F10484-2E20-4859-A7E4-358E294E855F}" dt="2022-02-04T15:26:41.389" v="1127" actId="1035"/>
          <ac:picMkLst>
            <pc:docMk/>
            <pc:sldMk cId="1815269743" sldId="323"/>
            <ac:picMk id="8" creationId="{7A42B059-3C33-41F2-919E-9A3F251E8429}"/>
          </ac:picMkLst>
        </pc:picChg>
        <pc:picChg chg="add mod">
          <ac:chgData name="Pedro Galvez Hernandez" userId="78f48674-0c43-431c-acbc-cb9e3ff47646" providerId="ADAL" clId="{F4F10484-2E20-4859-A7E4-358E294E855F}" dt="2022-02-04T15:27:34.004" v="1135" actId="1076"/>
          <ac:picMkLst>
            <pc:docMk/>
            <pc:sldMk cId="1815269743" sldId="323"/>
            <ac:picMk id="12" creationId="{C18E062A-7D89-4E1D-B004-0073F5C873C2}"/>
          </ac:picMkLst>
        </pc:picChg>
        <pc:picChg chg="add mod">
          <ac:chgData name="Pedro Galvez Hernandez" userId="78f48674-0c43-431c-acbc-cb9e3ff47646" providerId="ADAL" clId="{F4F10484-2E20-4859-A7E4-358E294E855F}" dt="2022-02-04T15:27:41.860" v="1139" actId="1076"/>
          <ac:picMkLst>
            <pc:docMk/>
            <pc:sldMk cId="1815269743" sldId="323"/>
            <ac:picMk id="15" creationId="{AFA35835-6967-4D93-9157-9783EB89AAEC}"/>
          </ac:picMkLst>
        </pc:picChg>
      </pc:sldChg>
      <pc:sldChg chg="addSp delSp modSp add mod">
        <pc:chgData name="Pedro Galvez Hernandez" userId="78f48674-0c43-431c-acbc-cb9e3ff47646" providerId="ADAL" clId="{F4F10484-2E20-4859-A7E4-358E294E855F}" dt="2022-02-04T16:23:03.921" v="1223" actId="20577"/>
        <pc:sldMkLst>
          <pc:docMk/>
          <pc:sldMk cId="575348929" sldId="324"/>
        </pc:sldMkLst>
        <pc:spChg chg="add mod">
          <ac:chgData name="Pedro Galvez Hernandez" userId="78f48674-0c43-431c-acbc-cb9e3ff47646" providerId="ADAL" clId="{F4F10484-2E20-4859-A7E4-358E294E855F}" dt="2022-02-04T16:22:44.961" v="1211" actId="1076"/>
          <ac:spMkLst>
            <pc:docMk/>
            <pc:sldMk cId="575348929" sldId="324"/>
            <ac:spMk id="13" creationId="{57759403-F35E-48E4-BA19-2F86631860D4}"/>
          </ac:spMkLst>
        </pc:spChg>
        <pc:spChg chg="add mod">
          <ac:chgData name="Pedro Galvez Hernandez" userId="78f48674-0c43-431c-acbc-cb9e3ff47646" providerId="ADAL" clId="{F4F10484-2E20-4859-A7E4-358E294E855F}" dt="2022-02-04T16:22:29.310" v="1204" actId="1076"/>
          <ac:spMkLst>
            <pc:docMk/>
            <pc:sldMk cId="575348929" sldId="324"/>
            <ac:spMk id="16" creationId="{3E9F4CC6-D073-445D-A3E1-5049B06ECF99}"/>
          </ac:spMkLst>
        </pc:spChg>
        <pc:spChg chg="add mod">
          <ac:chgData name="Pedro Galvez Hernandez" userId="78f48674-0c43-431c-acbc-cb9e3ff47646" providerId="ADAL" clId="{F4F10484-2E20-4859-A7E4-358E294E855F}" dt="2022-02-04T16:22:54.761" v="1216" actId="20577"/>
          <ac:spMkLst>
            <pc:docMk/>
            <pc:sldMk cId="575348929" sldId="324"/>
            <ac:spMk id="20" creationId="{E963A854-E276-4161-85A0-FA28B65CFEB4}"/>
          </ac:spMkLst>
        </pc:spChg>
        <pc:spChg chg="add mod">
          <ac:chgData name="Pedro Galvez Hernandez" userId="78f48674-0c43-431c-acbc-cb9e3ff47646" providerId="ADAL" clId="{F4F10484-2E20-4859-A7E4-358E294E855F}" dt="2022-02-04T16:23:03.921" v="1223" actId="20577"/>
          <ac:spMkLst>
            <pc:docMk/>
            <pc:sldMk cId="575348929" sldId="324"/>
            <ac:spMk id="21" creationId="{79E42705-9724-4E52-85AF-59F3CA9A6DB8}"/>
          </ac:spMkLst>
        </pc:spChg>
        <pc:spChg chg="mod">
          <ac:chgData name="Pedro Galvez Hernandez" userId="78f48674-0c43-431c-acbc-cb9e3ff47646" providerId="ADAL" clId="{F4F10484-2E20-4859-A7E4-358E294E855F}" dt="2022-02-04T16:22:41.601" v="1210" actId="1076"/>
          <ac:spMkLst>
            <pc:docMk/>
            <pc:sldMk cId="575348929" sldId="324"/>
            <ac:spMk id="25" creationId="{7FA63973-FA5B-4585-BEAF-2F72DE174D2C}"/>
          </ac:spMkLst>
        </pc:spChg>
        <pc:spChg chg="del">
          <ac:chgData name="Pedro Galvez Hernandez" userId="78f48674-0c43-431c-acbc-cb9e3ff47646" providerId="ADAL" clId="{F4F10484-2E20-4859-A7E4-358E294E855F}" dt="2022-02-04T16:19:19.392" v="1164" actId="478"/>
          <ac:spMkLst>
            <pc:docMk/>
            <pc:sldMk cId="575348929" sldId="324"/>
            <ac:spMk id="26" creationId="{7483F906-D49D-4D69-938D-D33E0A3ED9AB}"/>
          </ac:spMkLst>
        </pc:spChg>
        <pc:picChg chg="add mod">
          <ac:chgData name="Pedro Galvez Hernandez" userId="78f48674-0c43-431c-acbc-cb9e3ff47646" providerId="ADAL" clId="{F4F10484-2E20-4859-A7E4-358E294E855F}" dt="2022-02-04T16:21:21.193" v="1178" actId="1076"/>
          <ac:picMkLst>
            <pc:docMk/>
            <pc:sldMk cId="575348929" sldId="324"/>
            <ac:picMk id="6" creationId="{E8787B9E-5AE1-49D4-AF58-3C373AC57E82}"/>
          </ac:picMkLst>
        </pc:picChg>
        <pc:picChg chg="del">
          <ac:chgData name="Pedro Galvez Hernandez" userId="78f48674-0c43-431c-acbc-cb9e3ff47646" providerId="ADAL" clId="{F4F10484-2E20-4859-A7E4-358E294E855F}" dt="2022-02-04T16:19:16.832" v="1163" actId="478"/>
          <ac:picMkLst>
            <pc:docMk/>
            <pc:sldMk cId="575348929" sldId="324"/>
            <ac:picMk id="8" creationId="{7A42B059-3C33-41F2-919E-9A3F251E8429}"/>
          </ac:picMkLst>
        </pc:picChg>
        <pc:picChg chg="add mod modCrop">
          <ac:chgData name="Pedro Galvez Hernandez" userId="78f48674-0c43-431c-acbc-cb9e3ff47646" providerId="ADAL" clId="{F4F10484-2E20-4859-A7E4-358E294E855F}" dt="2022-02-04T16:22:06.330" v="1197" actId="732"/>
          <ac:picMkLst>
            <pc:docMk/>
            <pc:sldMk cId="575348929" sldId="324"/>
            <ac:picMk id="9" creationId="{1CEB00BC-F8CB-4DD5-86B4-FD87ABED310D}"/>
          </ac:picMkLst>
        </pc:picChg>
        <pc:picChg chg="add mod">
          <ac:chgData name="Pedro Galvez Hernandez" userId="78f48674-0c43-431c-acbc-cb9e3ff47646" providerId="ADAL" clId="{F4F10484-2E20-4859-A7E4-358E294E855F}" dt="2022-02-04T16:22:27.571" v="1203" actId="1076"/>
          <ac:picMkLst>
            <pc:docMk/>
            <pc:sldMk cId="575348929" sldId="324"/>
            <ac:picMk id="11" creationId="{4B317883-5F8E-4079-BD20-ED1A47E2A420}"/>
          </ac:picMkLst>
        </pc:picChg>
        <pc:picChg chg="del">
          <ac:chgData name="Pedro Galvez Hernandez" userId="78f48674-0c43-431c-acbc-cb9e3ff47646" providerId="ADAL" clId="{F4F10484-2E20-4859-A7E4-358E294E855F}" dt="2022-02-04T16:19:16.832" v="1163" actId="478"/>
          <ac:picMkLst>
            <pc:docMk/>
            <pc:sldMk cId="575348929" sldId="324"/>
            <ac:picMk id="12" creationId="{C18E062A-7D89-4E1D-B004-0073F5C873C2}"/>
          </ac:picMkLst>
        </pc:picChg>
        <pc:picChg chg="del">
          <ac:chgData name="Pedro Galvez Hernandez" userId="78f48674-0c43-431c-acbc-cb9e3ff47646" providerId="ADAL" clId="{F4F10484-2E20-4859-A7E4-358E294E855F}" dt="2022-02-04T16:19:16.832" v="1163" actId="478"/>
          <ac:picMkLst>
            <pc:docMk/>
            <pc:sldMk cId="575348929" sldId="324"/>
            <ac:picMk id="15" creationId="{AFA35835-6967-4D93-9157-9783EB89AAEC}"/>
          </ac:picMkLst>
        </pc:picChg>
        <pc:picChg chg="add mod">
          <ac:chgData name="Pedro Galvez Hernandez" userId="78f48674-0c43-431c-acbc-cb9e3ff47646" providerId="ADAL" clId="{F4F10484-2E20-4859-A7E4-358E294E855F}" dt="2022-02-04T16:22:39.382" v="1209" actId="1076"/>
          <ac:picMkLst>
            <pc:docMk/>
            <pc:sldMk cId="575348929" sldId="324"/>
            <ac:picMk id="17" creationId="{DA0AA7E2-94F9-4A02-9229-4CE85FA6CC82}"/>
          </ac:picMkLst>
        </pc:picChg>
      </pc:sldChg>
      <pc:sldChg chg="add del">
        <pc:chgData name="Pedro Galvez Hernandez" userId="78f48674-0c43-431c-acbc-cb9e3ff47646" providerId="ADAL" clId="{F4F10484-2E20-4859-A7E4-358E294E855F}" dt="2022-02-04T15:27:26.377" v="1134" actId="47"/>
        <pc:sldMkLst>
          <pc:docMk/>
          <pc:sldMk cId="2128646220" sldId="324"/>
        </pc:sldMkLst>
      </pc:sldChg>
      <pc:sldChg chg="addSp delSp modSp add mod">
        <pc:chgData name="Pedro Galvez Hernandez" userId="78f48674-0c43-431c-acbc-cb9e3ff47646" providerId="ADAL" clId="{F4F10484-2E20-4859-A7E4-358E294E855F}" dt="2022-02-07T08:51:08.450" v="2267" actId="6549"/>
        <pc:sldMkLst>
          <pc:docMk/>
          <pc:sldMk cId="311923648" sldId="325"/>
        </pc:sldMkLst>
        <pc:spChg chg="add mod">
          <ac:chgData name="Pedro Galvez Hernandez" userId="78f48674-0c43-431c-acbc-cb9e3ff47646" providerId="ADAL" clId="{F4F10484-2E20-4859-A7E4-358E294E855F}" dt="2022-02-04T16:59:32.640" v="1277" actId="1076"/>
          <ac:spMkLst>
            <pc:docMk/>
            <pc:sldMk cId="311923648" sldId="325"/>
            <ac:spMk id="8" creationId="{26950CCF-EFF3-4A80-A761-0CE8179EA0B3}"/>
          </ac:spMkLst>
        </pc:spChg>
        <pc:spChg chg="add mod">
          <ac:chgData name="Pedro Galvez Hernandez" userId="78f48674-0c43-431c-acbc-cb9e3ff47646" providerId="ADAL" clId="{F4F10484-2E20-4859-A7E4-358E294E855F}" dt="2022-02-04T17:04:25.486" v="1374" actId="207"/>
          <ac:spMkLst>
            <pc:docMk/>
            <pc:sldMk cId="311923648" sldId="325"/>
            <ac:spMk id="10" creationId="{2A43F0A5-6431-44BC-9203-537F44A96CE5}"/>
          </ac:spMkLst>
        </pc:spChg>
        <pc:spChg chg="add mod">
          <ac:chgData name="Pedro Galvez Hernandez" userId="78f48674-0c43-431c-acbc-cb9e3ff47646" providerId="ADAL" clId="{F4F10484-2E20-4859-A7E4-358E294E855F}" dt="2022-02-07T08:51:08.450" v="2267" actId="6549"/>
          <ac:spMkLst>
            <pc:docMk/>
            <pc:sldMk cId="311923648" sldId="325"/>
            <ac:spMk id="11" creationId="{324F201E-EBA7-472E-B04E-24B1B451DC03}"/>
          </ac:spMkLst>
        </pc:spChg>
        <pc:spChg chg="del mod">
          <ac:chgData name="Pedro Galvez Hernandez" userId="78f48674-0c43-431c-acbc-cb9e3ff47646" providerId="ADAL" clId="{F4F10484-2E20-4859-A7E4-358E294E855F}" dt="2022-02-04T16:23:45.091" v="1237" actId="478"/>
          <ac:spMkLst>
            <pc:docMk/>
            <pc:sldMk cId="311923648" sldId="325"/>
            <ac:spMk id="13" creationId="{57759403-F35E-48E4-BA19-2F86631860D4}"/>
          </ac:spMkLst>
        </pc:spChg>
        <pc:spChg chg="del mod">
          <ac:chgData name="Pedro Galvez Hernandez" userId="78f48674-0c43-431c-acbc-cb9e3ff47646" providerId="ADAL" clId="{F4F10484-2E20-4859-A7E4-358E294E855F}" dt="2022-02-04T16:23:45.091" v="1237" actId="478"/>
          <ac:spMkLst>
            <pc:docMk/>
            <pc:sldMk cId="311923648" sldId="325"/>
            <ac:spMk id="16" creationId="{3E9F4CC6-D073-445D-A3E1-5049B06ECF99}"/>
          </ac:spMkLst>
        </pc:spChg>
        <pc:spChg chg="add del mod">
          <ac:chgData name="Pedro Galvez Hernandez" userId="78f48674-0c43-431c-acbc-cb9e3ff47646" providerId="ADAL" clId="{F4F10484-2E20-4859-A7E4-358E294E855F}" dt="2022-02-04T16:58:45.383" v="1263"/>
          <ac:spMkLst>
            <pc:docMk/>
            <pc:sldMk cId="311923648" sldId="325"/>
            <ac:spMk id="19" creationId="{72C24E42-6FF0-4F89-9C3D-182E5FA0E3BB}"/>
          </ac:spMkLst>
        </pc:spChg>
        <pc:spChg chg="del mod">
          <ac:chgData name="Pedro Galvez Hernandez" userId="78f48674-0c43-431c-acbc-cb9e3ff47646" providerId="ADAL" clId="{F4F10484-2E20-4859-A7E4-358E294E855F}" dt="2022-02-04T16:23:45.091" v="1237" actId="478"/>
          <ac:spMkLst>
            <pc:docMk/>
            <pc:sldMk cId="311923648" sldId="325"/>
            <ac:spMk id="20" creationId="{E963A854-E276-4161-85A0-FA28B65CFEB4}"/>
          </ac:spMkLst>
        </pc:spChg>
        <pc:spChg chg="del mod">
          <ac:chgData name="Pedro Galvez Hernandez" userId="78f48674-0c43-431c-acbc-cb9e3ff47646" providerId="ADAL" clId="{F4F10484-2E20-4859-A7E4-358E294E855F}" dt="2022-02-04T16:23:45.091" v="1237" actId="478"/>
          <ac:spMkLst>
            <pc:docMk/>
            <pc:sldMk cId="311923648" sldId="325"/>
            <ac:spMk id="21" creationId="{79E42705-9724-4E52-85AF-59F3CA9A6DB8}"/>
          </ac:spMkLst>
        </pc:spChg>
        <pc:spChg chg="add mod">
          <ac:chgData name="Pedro Galvez Hernandez" userId="78f48674-0c43-431c-acbc-cb9e3ff47646" providerId="ADAL" clId="{F4F10484-2E20-4859-A7E4-358E294E855F}" dt="2022-02-04T16:59:32.640" v="1277" actId="1076"/>
          <ac:spMkLst>
            <pc:docMk/>
            <pc:sldMk cId="311923648" sldId="325"/>
            <ac:spMk id="22" creationId="{E69D5B66-6951-4934-BDB2-34663F6F6E5A}"/>
          </ac:spMkLst>
        </pc:spChg>
        <pc:spChg chg="add del mod">
          <ac:chgData name="Pedro Galvez Hernandez" userId="78f48674-0c43-431c-acbc-cb9e3ff47646" providerId="ADAL" clId="{F4F10484-2E20-4859-A7E4-358E294E855F}" dt="2022-02-04T17:36:53.113" v="1872" actId="478"/>
          <ac:spMkLst>
            <pc:docMk/>
            <pc:sldMk cId="311923648" sldId="325"/>
            <ac:spMk id="23" creationId="{515FFF52-EC9F-408E-8EA8-85738B344915}"/>
          </ac:spMkLst>
        </pc:spChg>
        <pc:spChg chg="add del mod">
          <ac:chgData name="Pedro Galvez Hernandez" userId="78f48674-0c43-431c-acbc-cb9e3ff47646" providerId="ADAL" clId="{F4F10484-2E20-4859-A7E4-358E294E855F}" dt="2022-02-04T17:36:59.682" v="1873" actId="478"/>
          <ac:spMkLst>
            <pc:docMk/>
            <pc:sldMk cId="311923648" sldId="325"/>
            <ac:spMk id="24" creationId="{C4E898C3-0555-454C-87ED-118B0BB068EC}"/>
          </ac:spMkLst>
        </pc:spChg>
        <pc:spChg chg="mod">
          <ac:chgData name="Pedro Galvez Hernandez" userId="78f48674-0c43-431c-acbc-cb9e3ff47646" providerId="ADAL" clId="{F4F10484-2E20-4859-A7E4-358E294E855F}" dt="2022-02-07T08:50:46.042" v="2239" actId="14100"/>
          <ac:spMkLst>
            <pc:docMk/>
            <pc:sldMk cId="311923648" sldId="325"/>
            <ac:spMk id="25" creationId="{7FA63973-FA5B-4585-BEAF-2F72DE174D2C}"/>
          </ac:spMkLst>
        </pc:spChg>
        <pc:spChg chg="add mod">
          <ac:chgData name="Pedro Galvez Hernandez" userId="78f48674-0c43-431c-acbc-cb9e3ff47646" providerId="ADAL" clId="{F4F10484-2E20-4859-A7E4-358E294E855F}" dt="2022-02-04T17:04:34.190" v="1379" actId="207"/>
          <ac:spMkLst>
            <pc:docMk/>
            <pc:sldMk cId="311923648" sldId="325"/>
            <ac:spMk id="26" creationId="{CA13ABA6-C048-48E3-9191-742C55B29843}"/>
          </ac:spMkLst>
        </pc:spChg>
        <pc:picChg chg="del mod">
          <ac:chgData name="Pedro Galvez Hernandez" userId="78f48674-0c43-431c-acbc-cb9e3ff47646" providerId="ADAL" clId="{F4F10484-2E20-4859-A7E4-358E294E855F}" dt="2022-02-04T16:23:45.091" v="1237" actId="478"/>
          <ac:picMkLst>
            <pc:docMk/>
            <pc:sldMk cId="311923648" sldId="325"/>
            <ac:picMk id="6" creationId="{E8787B9E-5AE1-49D4-AF58-3C373AC57E82}"/>
          </ac:picMkLst>
        </pc:picChg>
        <pc:picChg chg="add mod">
          <ac:chgData name="Pedro Galvez Hernandez" userId="78f48674-0c43-431c-acbc-cb9e3ff47646" providerId="ADAL" clId="{F4F10484-2E20-4859-A7E4-358E294E855F}" dt="2022-02-04T17:36:49.129" v="1871" actId="14826"/>
          <ac:picMkLst>
            <pc:docMk/>
            <pc:sldMk cId="311923648" sldId="325"/>
            <ac:picMk id="7" creationId="{F4BA2B52-446D-46D1-82A0-E2BBD71C28B5}"/>
          </ac:picMkLst>
        </pc:picChg>
        <pc:picChg chg="del mod">
          <ac:chgData name="Pedro Galvez Hernandez" userId="78f48674-0c43-431c-acbc-cb9e3ff47646" providerId="ADAL" clId="{F4F10484-2E20-4859-A7E4-358E294E855F}" dt="2022-02-04T16:23:45.091" v="1237" actId="478"/>
          <ac:picMkLst>
            <pc:docMk/>
            <pc:sldMk cId="311923648" sldId="325"/>
            <ac:picMk id="9" creationId="{1CEB00BC-F8CB-4DD5-86B4-FD87ABED310D}"/>
          </ac:picMkLst>
        </pc:picChg>
        <pc:picChg chg="del mod">
          <ac:chgData name="Pedro Galvez Hernandez" userId="78f48674-0c43-431c-acbc-cb9e3ff47646" providerId="ADAL" clId="{F4F10484-2E20-4859-A7E4-358E294E855F}" dt="2022-02-04T16:23:45.091" v="1237" actId="478"/>
          <ac:picMkLst>
            <pc:docMk/>
            <pc:sldMk cId="311923648" sldId="325"/>
            <ac:picMk id="11" creationId="{4B317883-5F8E-4079-BD20-ED1A47E2A420}"/>
          </ac:picMkLst>
        </pc:picChg>
        <pc:picChg chg="del mod">
          <ac:chgData name="Pedro Galvez Hernandez" userId="78f48674-0c43-431c-acbc-cb9e3ff47646" providerId="ADAL" clId="{F4F10484-2E20-4859-A7E4-358E294E855F}" dt="2022-02-04T16:23:45.091" v="1237" actId="478"/>
          <ac:picMkLst>
            <pc:docMk/>
            <pc:sldMk cId="311923648" sldId="325"/>
            <ac:picMk id="17" creationId="{DA0AA7E2-94F9-4A02-9229-4CE85FA6CC82}"/>
          </ac:picMkLst>
        </pc:picChg>
        <pc:picChg chg="add del mod">
          <ac:chgData name="Pedro Galvez Hernandez" userId="78f48674-0c43-431c-acbc-cb9e3ff47646" providerId="ADAL" clId="{F4F10484-2E20-4859-A7E4-358E294E855F}" dt="2022-02-04T16:58:45.383" v="1263"/>
          <ac:picMkLst>
            <pc:docMk/>
            <pc:sldMk cId="311923648" sldId="325"/>
            <ac:picMk id="18" creationId="{817734D8-1D77-4F8C-BA04-1DF3B85B31A4}"/>
          </ac:picMkLst>
        </pc:picChg>
      </pc:sldChg>
      <pc:sldChg chg="addSp delSp modSp add mod">
        <pc:chgData name="Pedro Galvez Hernandez" userId="78f48674-0c43-431c-acbc-cb9e3ff47646" providerId="ADAL" clId="{F4F10484-2E20-4859-A7E4-358E294E855F}" dt="2022-02-04T17:51:40.249" v="2013" actId="1035"/>
        <pc:sldMkLst>
          <pc:docMk/>
          <pc:sldMk cId="2378641924" sldId="326"/>
        </pc:sldMkLst>
        <pc:spChg chg="del">
          <ac:chgData name="Pedro Galvez Hernandez" userId="78f48674-0c43-431c-acbc-cb9e3ff47646" providerId="ADAL" clId="{F4F10484-2E20-4859-A7E4-358E294E855F}" dt="2022-02-04T16:59:45.001" v="1282" actId="478"/>
          <ac:spMkLst>
            <pc:docMk/>
            <pc:sldMk cId="2378641924" sldId="326"/>
            <ac:spMk id="8" creationId="{26950CCF-EFF3-4A80-A761-0CE8179EA0B3}"/>
          </ac:spMkLst>
        </pc:spChg>
        <pc:spChg chg="del">
          <ac:chgData name="Pedro Galvez Hernandez" userId="78f48674-0c43-431c-acbc-cb9e3ff47646" providerId="ADAL" clId="{F4F10484-2E20-4859-A7E4-358E294E855F}" dt="2022-02-04T16:59:45.001" v="1282" actId="478"/>
          <ac:spMkLst>
            <pc:docMk/>
            <pc:sldMk cId="2378641924" sldId="326"/>
            <ac:spMk id="22" creationId="{E69D5B66-6951-4934-BDB2-34663F6F6E5A}"/>
          </ac:spMkLst>
        </pc:spChg>
        <pc:spChg chg="del">
          <ac:chgData name="Pedro Galvez Hernandez" userId="78f48674-0c43-431c-acbc-cb9e3ff47646" providerId="ADAL" clId="{F4F10484-2E20-4859-A7E4-358E294E855F}" dt="2022-02-04T16:59:45.001" v="1282" actId="478"/>
          <ac:spMkLst>
            <pc:docMk/>
            <pc:sldMk cId="2378641924" sldId="326"/>
            <ac:spMk id="23" creationId="{515FFF52-EC9F-408E-8EA8-85738B344915}"/>
          </ac:spMkLst>
        </pc:spChg>
        <pc:spChg chg="add mod">
          <ac:chgData name="Pedro Galvez Hernandez" userId="78f48674-0c43-431c-acbc-cb9e3ff47646" providerId="ADAL" clId="{F4F10484-2E20-4859-A7E4-358E294E855F}" dt="2022-02-04T17:01:49.159" v="1324" actId="1076"/>
          <ac:spMkLst>
            <pc:docMk/>
            <pc:sldMk cId="2378641924" sldId="326"/>
            <ac:spMk id="24" creationId="{6CA8B66E-9425-4356-9A3B-8E77F010F312}"/>
          </ac:spMkLst>
        </pc:spChg>
        <pc:spChg chg="mod">
          <ac:chgData name="Pedro Galvez Hernandez" userId="78f48674-0c43-431c-acbc-cb9e3ff47646" providerId="ADAL" clId="{F4F10484-2E20-4859-A7E4-358E294E855F}" dt="2022-02-04T16:59:48.150" v="1283" actId="1076"/>
          <ac:spMkLst>
            <pc:docMk/>
            <pc:sldMk cId="2378641924" sldId="326"/>
            <ac:spMk id="25" creationId="{7FA63973-FA5B-4585-BEAF-2F72DE174D2C}"/>
          </ac:spMkLst>
        </pc:spChg>
        <pc:spChg chg="add del mod">
          <ac:chgData name="Pedro Galvez Hernandez" userId="78f48674-0c43-431c-acbc-cb9e3ff47646" providerId="ADAL" clId="{F4F10484-2E20-4859-A7E4-358E294E855F}" dt="2022-02-04T17:01:41.670" v="1321" actId="478"/>
          <ac:spMkLst>
            <pc:docMk/>
            <pc:sldMk cId="2378641924" sldId="326"/>
            <ac:spMk id="26" creationId="{8EFBD673-58DD-45F9-B8EE-E820AFB1ACFB}"/>
          </ac:spMkLst>
        </pc:spChg>
        <pc:spChg chg="add del mod">
          <ac:chgData name="Pedro Galvez Hernandez" userId="78f48674-0c43-431c-acbc-cb9e3ff47646" providerId="ADAL" clId="{F4F10484-2E20-4859-A7E4-358E294E855F}" dt="2022-02-04T17:01:42.210" v="1322" actId="478"/>
          <ac:spMkLst>
            <pc:docMk/>
            <pc:sldMk cId="2378641924" sldId="326"/>
            <ac:spMk id="27" creationId="{E854DE83-DB06-4FAF-A7CE-11C132A931B6}"/>
          </ac:spMkLst>
        </pc:spChg>
        <pc:spChg chg="add mod">
          <ac:chgData name="Pedro Galvez Hernandez" userId="78f48674-0c43-431c-acbc-cb9e3ff47646" providerId="ADAL" clId="{F4F10484-2E20-4859-A7E4-358E294E855F}" dt="2022-02-04T17:21:09.480" v="1783" actId="1035"/>
          <ac:spMkLst>
            <pc:docMk/>
            <pc:sldMk cId="2378641924" sldId="326"/>
            <ac:spMk id="28" creationId="{9CF83622-6404-479E-AC59-1CC712BCAE19}"/>
          </ac:spMkLst>
        </pc:spChg>
        <pc:spChg chg="add mod">
          <ac:chgData name="Pedro Galvez Hernandez" userId="78f48674-0c43-431c-acbc-cb9e3ff47646" providerId="ADAL" clId="{F4F10484-2E20-4859-A7E4-358E294E855F}" dt="2022-02-04T17:03:24.850" v="1347"/>
          <ac:spMkLst>
            <pc:docMk/>
            <pc:sldMk cId="2378641924" sldId="326"/>
            <ac:spMk id="38" creationId="{08A18AEF-B3C9-48EC-84F3-22FA60575E7B}"/>
          </ac:spMkLst>
        </pc:spChg>
        <pc:spChg chg="add mod">
          <ac:chgData name="Pedro Galvez Hernandez" userId="78f48674-0c43-431c-acbc-cb9e3ff47646" providerId="ADAL" clId="{F4F10484-2E20-4859-A7E4-358E294E855F}" dt="2022-02-04T17:03:29.330" v="1348" actId="1076"/>
          <ac:spMkLst>
            <pc:docMk/>
            <pc:sldMk cId="2378641924" sldId="326"/>
            <ac:spMk id="39" creationId="{58C48245-88DE-419C-A6A7-EDFE3B44A095}"/>
          </ac:spMkLst>
        </pc:spChg>
        <pc:spChg chg="add mod">
          <ac:chgData name="Pedro Galvez Hernandez" userId="78f48674-0c43-431c-acbc-cb9e3ff47646" providerId="ADAL" clId="{F4F10484-2E20-4859-A7E4-358E294E855F}" dt="2022-02-04T17:03:32.680" v="1349" actId="1076"/>
          <ac:spMkLst>
            <pc:docMk/>
            <pc:sldMk cId="2378641924" sldId="326"/>
            <ac:spMk id="40" creationId="{4CB8D8E4-B38E-484E-9C2B-CDCFF2C8F097}"/>
          </ac:spMkLst>
        </pc:spChg>
        <pc:spChg chg="add mod">
          <ac:chgData name="Pedro Galvez Hernandez" userId="78f48674-0c43-431c-acbc-cb9e3ff47646" providerId="ADAL" clId="{F4F10484-2E20-4859-A7E4-358E294E855F}" dt="2022-02-04T17:03:36.941" v="1350" actId="1076"/>
          <ac:spMkLst>
            <pc:docMk/>
            <pc:sldMk cId="2378641924" sldId="326"/>
            <ac:spMk id="41" creationId="{69B27D96-16DA-4747-B656-EE511604DA5E}"/>
          </ac:spMkLst>
        </pc:spChg>
        <pc:spChg chg="add mod">
          <ac:chgData name="Pedro Galvez Hernandez" userId="78f48674-0c43-431c-acbc-cb9e3ff47646" providerId="ADAL" clId="{F4F10484-2E20-4859-A7E4-358E294E855F}" dt="2022-02-04T17:03:40.500" v="1351" actId="1076"/>
          <ac:spMkLst>
            <pc:docMk/>
            <pc:sldMk cId="2378641924" sldId="326"/>
            <ac:spMk id="42" creationId="{62299901-7F7A-458D-9FD3-C11337A0B703}"/>
          </ac:spMkLst>
        </pc:spChg>
        <pc:spChg chg="add mod">
          <ac:chgData name="Pedro Galvez Hernandez" userId="78f48674-0c43-431c-acbc-cb9e3ff47646" providerId="ADAL" clId="{F4F10484-2E20-4859-A7E4-358E294E855F}" dt="2022-02-04T17:07:33.559" v="1452" actId="207"/>
          <ac:spMkLst>
            <pc:docMk/>
            <pc:sldMk cId="2378641924" sldId="326"/>
            <ac:spMk id="43" creationId="{752F7CA6-B55D-42B0-AC62-5A6F6F8938A8}"/>
          </ac:spMkLst>
        </pc:spChg>
        <pc:picChg chg="add del mod">
          <ac:chgData name="Pedro Galvez Hernandez" userId="78f48674-0c43-431c-acbc-cb9e3ff47646" providerId="ADAL" clId="{F4F10484-2E20-4859-A7E4-358E294E855F}" dt="2022-02-04T17:08:10.830" v="1453" actId="478"/>
          <ac:picMkLst>
            <pc:docMk/>
            <pc:sldMk cId="2378641924" sldId="326"/>
            <ac:picMk id="6" creationId="{B55E1C69-9CB3-4B24-9551-0FC017D0C6A9}"/>
          </ac:picMkLst>
        </pc:picChg>
        <pc:picChg chg="del">
          <ac:chgData name="Pedro Galvez Hernandez" userId="78f48674-0c43-431c-acbc-cb9e3ff47646" providerId="ADAL" clId="{F4F10484-2E20-4859-A7E4-358E294E855F}" dt="2022-02-04T16:59:45.001" v="1282" actId="478"/>
          <ac:picMkLst>
            <pc:docMk/>
            <pc:sldMk cId="2378641924" sldId="326"/>
            <ac:picMk id="7" creationId="{F4BA2B52-446D-46D1-82A0-E2BBD71C28B5}"/>
          </ac:picMkLst>
        </pc:picChg>
        <pc:picChg chg="add del mod">
          <ac:chgData name="Pedro Galvez Hernandez" userId="78f48674-0c43-431c-acbc-cb9e3ff47646" providerId="ADAL" clId="{F4F10484-2E20-4859-A7E4-358E294E855F}" dt="2022-02-04T17:08:25" v="1457" actId="478"/>
          <ac:picMkLst>
            <pc:docMk/>
            <pc:sldMk cId="2378641924" sldId="326"/>
            <ac:picMk id="10" creationId="{9622955F-1595-45DD-8125-B4AE624AF7FB}"/>
          </ac:picMkLst>
        </pc:picChg>
        <pc:picChg chg="add del mod">
          <ac:chgData name="Pedro Galvez Hernandez" userId="78f48674-0c43-431c-acbc-cb9e3ff47646" providerId="ADAL" clId="{F4F10484-2E20-4859-A7E4-358E294E855F}" dt="2022-02-04T17:08:34.400" v="1464" actId="478"/>
          <ac:picMkLst>
            <pc:docMk/>
            <pc:sldMk cId="2378641924" sldId="326"/>
            <ac:picMk id="12" creationId="{D86511A2-DDA3-481B-A537-EBC325321B24}"/>
          </ac:picMkLst>
        </pc:picChg>
        <pc:picChg chg="add del mod">
          <ac:chgData name="Pedro Galvez Hernandez" userId="78f48674-0c43-431c-acbc-cb9e3ff47646" providerId="ADAL" clId="{F4F10484-2E20-4859-A7E4-358E294E855F}" dt="2022-02-04T17:07:08.299" v="1445" actId="478"/>
          <ac:picMkLst>
            <pc:docMk/>
            <pc:sldMk cId="2378641924" sldId="326"/>
            <ac:picMk id="14" creationId="{924EE828-EFD1-4C81-994E-C411E374B7E5}"/>
          </ac:picMkLst>
        </pc:picChg>
        <pc:picChg chg="add del mod">
          <ac:chgData name="Pedro Galvez Hernandez" userId="78f48674-0c43-431c-acbc-cb9e3ff47646" providerId="ADAL" clId="{F4F10484-2E20-4859-A7E4-358E294E855F}" dt="2022-02-04T17:06:42.020" v="1438" actId="478"/>
          <ac:picMkLst>
            <pc:docMk/>
            <pc:sldMk cId="2378641924" sldId="326"/>
            <ac:picMk id="16" creationId="{FE18058A-24B3-417D-A489-BEF60AA10B68}"/>
          </ac:picMkLst>
        </pc:picChg>
        <pc:picChg chg="add mod">
          <ac:chgData name="Pedro Galvez Hernandez" userId="78f48674-0c43-431c-acbc-cb9e3ff47646" providerId="ADAL" clId="{F4F10484-2E20-4859-A7E4-358E294E855F}" dt="2022-02-04T17:51:40.249" v="2013" actId="1035"/>
          <ac:picMkLst>
            <pc:docMk/>
            <pc:sldMk cId="2378641924" sldId="326"/>
            <ac:picMk id="18" creationId="{E123711B-6D5C-4B97-A997-EDD39536ACC8}"/>
          </ac:picMkLst>
        </pc:picChg>
        <pc:picChg chg="add mod">
          <ac:chgData name="Pedro Galvez Hernandez" userId="78f48674-0c43-431c-acbc-cb9e3ff47646" providerId="ADAL" clId="{F4F10484-2E20-4859-A7E4-358E294E855F}" dt="2022-02-04T17:02:11.489" v="1331" actId="1076"/>
          <ac:picMkLst>
            <pc:docMk/>
            <pc:sldMk cId="2378641924" sldId="326"/>
            <ac:picMk id="20" creationId="{71941C5E-E947-4344-BC1B-C2939C272C27}"/>
          </ac:picMkLst>
        </pc:picChg>
        <pc:picChg chg="add mod">
          <ac:chgData name="Pedro Galvez Hernandez" userId="78f48674-0c43-431c-acbc-cb9e3ff47646" providerId="ADAL" clId="{F4F10484-2E20-4859-A7E4-358E294E855F}" dt="2022-02-04T17:02:24.372" v="1334" actId="1076"/>
          <ac:picMkLst>
            <pc:docMk/>
            <pc:sldMk cId="2378641924" sldId="326"/>
            <ac:picMk id="29" creationId="{F66C8CBD-4D95-4DAF-809F-CC3C12D30AB6}"/>
          </ac:picMkLst>
        </pc:picChg>
        <pc:picChg chg="add mod">
          <ac:chgData name="Pedro Galvez Hernandez" userId="78f48674-0c43-431c-acbc-cb9e3ff47646" providerId="ADAL" clId="{F4F10484-2E20-4859-A7E4-358E294E855F}" dt="2022-02-04T17:02:39.001" v="1337" actId="1076"/>
          <ac:picMkLst>
            <pc:docMk/>
            <pc:sldMk cId="2378641924" sldId="326"/>
            <ac:picMk id="31" creationId="{1CECD9B8-D3BC-4AC1-B086-809FC3D81CB3}"/>
          </ac:picMkLst>
        </pc:picChg>
        <pc:picChg chg="add mod">
          <ac:chgData name="Pedro Galvez Hernandez" userId="78f48674-0c43-431c-acbc-cb9e3ff47646" providerId="ADAL" clId="{F4F10484-2E20-4859-A7E4-358E294E855F}" dt="2022-02-04T17:02:47.270" v="1340" actId="1076"/>
          <ac:picMkLst>
            <pc:docMk/>
            <pc:sldMk cId="2378641924" sldId="326"/>
            <ac:picMk id="33" creationId="{3CB08A76-3EA3-4CFD-A47A-99D56933BBEF}"/>
          </ac:picMkLst>
        </pc:picChg>
        <pc:picChg chg="add mod">
          <ac:chgData name="Pedro Galvez Hernandez" userId="78f48674-0c43-431c-acbc-cb9e3ff47646" providerId="ADAL" clId="{F4F10484-2E20-4859-A7E4-358E294E855F}" dt="2022-02-04T17:02:57.510" v="1343" actId="1076"/>
          <ac:picMkLst>
            <pc:docMk/>
            <pc:sldMk cId="2378641924" sldId="326"/>
            <ac:picMk id="35" creationId="{1074D2DC-FB56-4543-9CD9-7DDA6EDA43BC}"/>
          </ac:picMkLst>
        </pc:picChg>
        <pc:picChg chg="add mod">
          <ac:chgData name="Pedro Galvez Hernandez" userId="78f48674-0c43-431c-acbc-cb9e3ff47646" providerId="ADAL" clId="{F4F10484-2E20-4859-A7E4-358E294E855F}" dt="2022-02-04T17:03:07.149" v="1346" actId="1076"/>
          <ac:picMkLst>
            <pc:docMk/>
            <pc:sldMk cId="2378641924" sldId="326"/>
            <ac:picMk id="37" creationId="{7DB7FFF9-3BA7-42F1-9096-2B6E638108FE}"/>
          </ac:picMkLst>
        </pc:picChg>
        <pc:picChg chg="add mod">
          <ac:chgData name="Pedro Galvez Hernandez" userId="78f48674-0c43-431c-acbc-cb9e3ff47646" providerId="ADAL" clId="{F4F10484-2E20-4859-A7E4-358E294E855F}" dt="2022-02-04T17:07:01.029" v="1444" actId="1076"/>
          <ac:picMkLst>
            <pc:docMk/>
            <pc:sldMk cId="2378641924" sldId="326"/>
            <ac:picMk id="45" creationId="{F6B31F7E-2537-4B4D-90BC-B3BEB64967B7}"/>
          </ac:picMkLst>
        </pc:picChg>
        <pc:picChg chg="add mod">
          <ac:chgData name="Pedro Galvez Hernandez" userId="78f48674-0c43-431c-acbc-cb9e3ff47646" providerId="ADAL" clId="{F4F10484-2E20-4859-A7E4-358E294E855F}" dt="2022-02-04T17:07:20.871" v="1451" actId="1076"/>
          <ac:picMkLst>
            <pc:docMk/>
            <pc:sldMk cId="2378641924" sldId="326"/>
            <ac:picMk id="47" creationId="{5F0BAC2B-2818-4701-8EF6-CD52353EC63D}"/>
          </ac:picMkLst>
        </pc:picChg>
        <pc:picChg chg="add mod">
          <ac:chgData name="Pedro Galvez Hernandez" userId="78f48674-0c43-431c-acbc-cb9e3ff47646" providerId="ADAL" clId="{F4F10484-2E20-4859-A7E4-358E294E855F}" dt="2022-02-04T17:08:23.910" v="1456" actId="1076"/>
          <ac:picMkLst>
            <pc:docMk/>
            <pc:sldMk cId="2378641924" sldId="326"/>
            <ac:picMk id="49" creationId="{6B780E0E-78F1-4364-997A-0D08518933DE}"/>
          </ac:picMkLst>
        </pc:picChg>
        <pc:picChg chg="add mod">
          <ac:chgData name="Pedro Galvez Hernandez" userId="78f48674-0c43-431c-acbc-cb9e3ff47646" providerId="ADAL" clId="{F4F10484-2E20-4859-A7E4-358E294E855F}" dt="2022-02-04T17:08:33.451" v="1463" actId="1076"/>
          <ac:picMkLst>
            <pc:docMk/>
            <pc:sldMk cId="2378641924" sldId="326"/>
            <ac:picMk id="51" creationId="{AB026AD6-4B5A-42B4-8C0C-63E17FD08860}"/>
          </ac:picMkLst>
        </pc:picChg>
        <pc:picChg chg="add mod">
          <ac:chgData name="Pedro Galvez Hernandez" userId="78f48674-0c43-431c-acbc-cb9e3ff47646" providerId="ADAL" clId="{F4F10484-2E20-4859-A7E4-358E294E855F}" dt="2022-02-04T17:08:42.601" v="1469" actId="1076"/>
          <ac:picMkLst>
            <pc:docMk/>
            <pc:sldMk cId="2378641924" sldId="326"/>
            <ac:picMk id="53" creationId="{C7AC4D27-4DA3-449B-8D85-CCEC87EE3BE3}"/>
          </ac:picMkLst>
        </pc:picChg>
      </pc:sldChg>
      <pc:sldChg chg="addSp delSp modSp add mod">
        <pc:chgData name="Pedro Galvez Hernandez" userId="78f48674-0c43-431c-acbc-cb9e3ff47646" providerId="ADAL" clId="{F4F10484-2E20-4859-A7E4-358E294E855F}" dt="2022-02-07T09:03:27.010" v="2371" actId="1038"/>
        <pc:sldMkLst>
          <pc:docMk/>
          <pc:sldMk cId="540936897" sldId="327"/>
        </pc:sldMkLst>
        <pc:spChg chg="del">
          <ac:chgData name="Pedro Galvez Hernandez" userId="78f48674-0c43-431c-acbc-cb9e3ff47646" providerId="ADAL" clId="{F4F10484-2E20-4859-A7E4-358E294E855F}" dt="2022-02-04T17:04:46.991" v="1381" actId="478"/>
          <ac:spMkLst>
            <pc:docMk/>
            <pc:sldMk cId="540936897" sldId="327"/>
            <ac:spMk id="3" creationId="{3EEB3362-3067-44F2-AE7B-178CB0A87C76}"/>
          </ac:spMkLst>
        </pc:spChg>
        <pc:spChg chg="mod">
          <ac:chgData name="Pedro Galvez Hernandez" userId="78f48674-0c43-431c-acbc-cb9e3ff47646" providerId="ADAL" clId="{F4F10484-2E20-4859-A7E4-358E294E855F}" dt="2022-02-04T17:50:17.710" v="2011" actId="1076"/>
          <ac:spMkLst>
            <pc:docMk/>
            <pc:sldMk cId="540936897" sldId="327"/>
            <ac:spMk id="24" creationId="{6CA8B66E-9425-4356-9A3B-8E77F010F312}"/>
          </ac:spMkLst>
        </pc:spChg>
        <pc:spChg chg="mod">
          <ac:chgData name="Pedro Galvez Hernandez" userId="78f48674-0c43-431c-acbc-cb9e3ff47646" providerId="ADAL" clId="{F4F10484-2E20-4859-A7E4-358E294E855F}" dt="2022-02-04T17:45:35.890" v="1965" actId="14100"/>
          <ac:spMkLst>
            <pc:docMk/>
            <pc:sldMk cId="540936897" sldId="327"/>
            <ac:spMk id="25" creationId="{7FA63973-FA5B-4585-BEAF-2F72DE174D2C}"/>
          </ac:spMkLst>
        </pc:spChg>
        <pc:spChg chg="mod">
          <ac:chgData name="Pedro Galvez Hernandez" userId="78f48674-0c43-431c-acbc-cb9e3ff47646" providerId="ADAL" clId="{F4F10484-2E20-4859-A7E4-358E294E855F}" dt="2022-02-07T09:01:17.871" v="2330" actId="1076"/>
          <ac:spMkLst>
            <pc:docMk/>
            <pc:sldMk cId="540936897" sldId="327"/>
            <ac:spMk id="28" creationId="{9CF83622-6404-479E-AC59-1CC712BCAE19}"/>
          </ac:spMkLst>
        </pc:spChg>
        <pc:spChg chg="mod">
          <ac:chgData name="Pedro Galvez Hernandez" userId="78f48674-0c43-431c-acbc-cb9e3ff47646" providerId="ADAL" clId="{F4F10484-2E20-4859-A7E4-358E294E855F}" dt="2022-02-04T17:50:17.710" v="2011" actId="1076"/>
          <ac:spMkLst>
            <pc:docMk/>
            <pc:sldMk cId="540936897" sldId="327"/>
            <ac:spMk id="38" creationId="{08A18AEF-B3C9-48EC-84F3-22FA60575E7B}"/>
          </ac:spMkLst>
        </pc:spChg>
        <pc:spChg chg="mod">
          <ac:chgData name="Pedro Galvez Hernandez" userId="78f48674-0c43-431c-acbc-cb9e3ff47646" providerId="ADAL" clId="{F4F10484-2E20-4859-A7E4-358E294E855F}" dt="2022-02-04T17:50:17.710" v="2011" actId="1076"/>
          <ac:spMkLst>
            <pc:docMk/>
            <pc:sldMk cId="540936897" sldId="327"/>
            <ac:spMk id="39" creationId="{58C48245-88DE-419C-A6A7-EDFE3B44A095}"/>
          </ac:spMkLst>
        </pc:spChg>
        <pc:spChg chg="mod">
          <ac:chgData name="Pedro Galvez Hernandez" userId="78f48674-0c43-431c-acbc-cb9e3ff47646" providerId="ADAL" clId="{F4F10484-2E20-4859-A7E4-358E294E855F}" dt="2022-02-04T17:50:17.710" v="2011" actId="1076"/>
          <ac:spMkLst>
            <pc:docMk/>
            <pc:sldMk cId="540936897" sldId="327"/>
            <ac:spMk id="40" creationId="{4CB8D8E4-B38E-484E-9C2B-CDCFF2C8F097}"/>
          </ac:spMkLst>
        </pc:spChg>
        <pc:spChg chg="mod">
          <ac:chgData name="Pedro Galvez Hernandez" userId="78f48674-0c43-431c-acbc-cb9e3ff47646" providerId="ADAL" clId="{F4F10484-2E20-4859-A7E4-358E294E855F}" dt="2022-02-04T17:50:17.710" v="2011" actId="1076"/>
          <ac:spMkLst>
            <pc:docMk/>
            <pc:sldMk cId="540936897" sldId="327"/>
            <ac:spMk id="41" creationId="{69B27D96-16DA-4747-B656-EE511604DA5E}"/>
          </ac:spMkLst>
        </pc:spChg>
        <pc:spChg chg="mod">
          <ac:chgData name="Pedro Galvez Hernandez" userId="78f48674-0c43-431c-acbc-cb9e3ff47646" providerId="ADAL" clId="{F4F10484-2E20-4859-A7E4-358E294E855F}" dt="2022-02-04T17:50:17.710" v="2011" actId="1076"/>
          <ac:spMkLst>
            <pc:docMk/>
            <pc:sldMk cId="540936897" sldId="327"/>
            <ac:spMk id="42" creationId="{62299901-7F7A-458D-9FD3-C11337A0B703}"/>
          </ac:spMkLst>
        </pc:spChg>
        <pc:spChg chg="mod">
          <ac:chgData name="Pedro Galvez Hernandez" userId="78f48674-0c43-431c-acbc-cb9e3ff47646" providerId="ADAL" clId="{F4F10484-2E20-4859-A7E4-358E294E855F}" dt="2022-02-04T17:50:17.710" v="2011" actId="1076"/>
          <ac:spMkLst>
            <pc:docMk/>
            <pc:sldMk cId="540936897" sldId="327"/>
            <ac:spMk id="43" creationId="{752F7CA6-B55D-42B0-AC62-5A6F6F8938A8}"/>
          </ac:spMkLst>
        </pc:spChg>
        <pc:spChg chg="add mod">
          <ac:chgData name="Pedro Galvez Hernandez" userId="78f48674-0c43-431c-acbc-cb9e3ff47646" providerId="ADAL" clId="{F4F10484-2E20-4859-A7E4-358E294E855F}" dt="2022-02-07T09:01:55.997" v="2346" actId="20577"/>
          <ac:spMkLst>
            <pc:docMk/>
            <pc:sldMk cId="540936897" sldId="327"/>
            <ac:spMk id="46" creationId="{73B37570-BDC0-4FA5-AB04-D2B8F5A6A0EB}"/>
          </ac:spMkLst>
        </pc:spChg>
        <pc:spChg chg="add del mod">
          <ac:chgData name="Pedro Galvez Hernandez" userId="78f48674-0c43-431c-acbc-cb9e3ff47646" providerId="ADAL" clId="{F4F10484-2E20-4859-A7E4-358E294E855F}" dt="2022-02-07T09:02:30.664" v="2361" actId="478"/>
          <ac:spMkLst>
            <pc:docMk/>
            <pc:sldMk cId="540936897" sldId="327"/>
            <ac:spMk id="50" creationId="{FBBCA4B6-6436-4E4C-8574-7102391F233B}"/>
          </ac:spMkLst>
        </pc:spChg>
        <pc:spChg chg="add mod">
          <ac:chgData name="Pedro Galvez Hernandez" userId="78f48674-0c43-431c-acbc-cb9e3ff47646" providerId="ADAL" clId="{F4F10484-2E20-4859-A7E4-358E294E855F}" dt="2022-02-07T09:02:23.704" v="2360" actId="20577"/>
          <ac:spMkLst>
            <pc:docMk/>
            <pc:sldMk cId="540936897" sldId="327"/>
            <ac:spMk id="54" creationId="{AAC19AC3-A698-4976-82C6-8E41B9B12072}"/>
          </ac:spMkLst>
        </pc:spChg>
        <pc:spChg chg="add del">
          <ac:chgData name="Pedro Galvez Hernandez" userId="78f48674-0c43-431c-acbc-cb9e3ff47646" providerId="ADAL" clId="{F4F10484-2E20-4859-A7E4-358E294E855F}" dt="2022-02-04T17:12:24.111" v="1590" actId="478"/>
          <ac:spMkLst>
            <pc:docMk/>
            <pc:sldMk cId="540936897" sldId="327"/>
            <ac:spMk id="55" creationId="{CE46704C-A4B9-4593-9ADA-09EC7C18226D}"/>
          </ac:spMkLst>
        </pc:spChg>
        <pc:spChg chg="add mod">
          <ac:chgData name="Pedro Galvez Hernandez" userId="78f48674-0c43-431c-acbc-cb9e3ff47646" providerId="ADAL" clId="{F4F10484-2E20-4859-A7E4-358E294E855F}" dt="2022-02-07T09:03:17.584" v="2365" actId="20577"/>
          <ac:spMkLst>
            <pc:docMk/>
            <pc:sldMk cId="540936897" sldId="327"/>
            <ac:spMk id="56" creationId="{63B22E04-3B4C-4576-BAE8-F682C9168CE5}"/>
          </ac:spMkLst>
        </pc:spChg>
        <pc:spChg chg="add mod">
          <ac:chgData name="Pedro Galvez Hernandez" userId="78f48674-0c43-431c-acbc-cb9e3ff47646" providerId="ADAL" clId="{F4F10484-2E20-4859-A7E4-358E294E855F}" dt="2022-02-07T09:03:27.010" v="2371" actId="1038"/>
          <ac:spMkLst>
            <pc:docMk/>
            <pc:sldMk cId="540936897" sldId="327"/>
            <ac:spMk id="58" creationId="{D7BC5CCB-BCF5-4DC8-AB8B-F0956C72AB2B}"/>
          </ac:spMkLst>
        </pc:spChg>
        <pc:spChg chg="add mod">
          <ac:chgData name="Pedro Galvez Hernandez" userId="78f48674-0c43-431c-acbc-cb9e3ff47646" providerId="ADAL" clId="{F4F10484-2E20-4859-A7E4-358E294E855F}" dt="2022-02-04T17:50:21.220" v="2012" actId="1076"/>
          <ac:spMkLst>
            <pc:docMk/>
            <pc:sldMk cId="540936897" sldId="327"/>
            <ac:spMk id="86" creationId="{E734CBDB-E330-43F6-8D99-7D62B430B40A}"/>
          </ac:spMkLst>
        </pc:spChg>
        <pc:graphicFrameChg chg="add del mod">
          <ac:chgData name="Pedro Galvez Hernandez" userId="78f48674-0c43-431c-acbc-cb9e3ff47646" providerId="ADAL" clId="{F4F10484-2E20-4859-A7E4-358E294E855F}" dt="2022-02-04T17:12:32.792" v="1594" actId="478"/>
          <ac:graphicFrameMkLst>
            <pc:docMk/>
            <pc:sldMk cId="540936897" sldId="327"/>
            <ac:graphicFrameMk id="56" creationId="{1C968A96-DD1B-4F49-A54E-09DB320E6024}"/>
          </ac:graphicFrameMkLst>
        </pc:graphicFrameChg>
        <pc:graphicFrameChg chg="add del mod modGraphic">
          <ac:chgData name="Pedro Galvez Hernandez" userId="78f48674-0c43-431c-acbc-cb9e3ff47646" providerId="ADAL" clId="{F4F10484-2E20-4859-A7E4-358E294E855F}" dt="2022-02-04T17:47:42.651" v="1988" actId="478"/>
          <ac:graphicFrameMkLst>
            <pc:docMk/>
            <pc:sldMk cId="540936897" sldId="327"/>
            <ac:graphicFrameMk id="57" creationId="{C747FFA7-5016-4B99-9EEB-416C0908EDEB}"/>
          </ac:graphicFrameMkLst>
        </pc:graphicFrameChg>
        <pc:picChg chg="del">
          <ac:chgData name="Pedro Galvez Hernandez" userId="78f48674-0c43-431c-acbc-cb9e3ff47646" providerId="ADAL" clId="{F4F10484-2E20-4859-A7E4-358E294E855F}" dt="2022-02-04T17:04:46.991" v="1381" actId="478"/>
          <ac:picMkLst>
            <pc:docMk/>
            <pc:sldMk cId="540936897" sldId="327"/>
            <ac:picMk id="6" creationId="{B55E1C69-9CB3-4B24-9551-0FC017D0C6A9}"/>
          </ac:picMkLst>
        </pc:picChg>
        <pc:picChg chg="add mod">
          <ac:chgData name="Pedro Galvez Hernandez" userId="78f48674-0c43-431c-acbc-cb9e3ff47646" providerId="ADAL" clId="{F4F10484-2E20-4859-A7E4-358E294E855F}" dt="2022-02-04T17:50:17.710" v="2011" actId="1076"/>
          <ac:picMkLst>
            <pc:docMk/>
            <pc:sldMk cId="540936897" sldId="327"/>
            <ac:picMk id="7" creationId="{681A77D7-7820-4437-B7A4-904D43E78753}"/>
          </ac:picMkLst>
        </pc:picChg>
        <pc:picChg chg="add mod">
          <ac:chgData name="Pedro Galvez Hernandez" userId="78f48674-0c43-431c-acbc-cb9e3ff47646" providerId="ADAL" clId="{F4F10484-2E20-4859-A7E4-358E294E855F}" dt="2022-02-04T17:50:17.710" v="2011" actId="1076"/>
          <ac:picMkLst>
            <pc:docMk/>
            <pc:sldMk cId="540936897" sldId="327"/>
            <ac:picMk id="9" creationId="{9B8679DD-A84B-49DC-A438-CD2ED2414BD3}"/>
          </ac:picMkLst>
        </pc:picChg>
        <pc:picChg chg="del">
          <ac:chgData name="Pedro Galvez Hernandez" userId="78f48674-0c43-431c-acbc-cb9e3ff47646" providerId="ADAL" clId="{F4F10484-2E20-4859-A7E4-358E294E855F}" dt="2022-02-04T17:04:46.991" v="1381" actId="478"/>
          <ac:picMkLst>
            <pc:docMk/>
            <pc:sldMk cId="540936897" sldId="327"/>
            <ac:picMk id="10" creationId="{9622955F-1595-45DD-8125-B4AE624AF7FB}"/>
          </ac:picMkLst>
        </pc:picChg>
        <pc:picChg chg="del">
          <ac:chgData name="Pedro Galvez Hernandez" userId="78f48674-0c43-431c-acbc-cb9e3ff47646" providerId="ADAL" clId="{F4F10484-2E20-4859-A7E4-358E294E855F}" dt="2022-02-04T17:04:46.991" v="1381" actId="478"/>
          <ac:picMkLst>
            <pc:docMk/>
            <pc:sldMk cId="540936897" sldId="327"/>
            <ac:picMk id="12" creationId="{D86511A2-DDA3-481B-A537-EBC325321B24}"/>
          </ac:picMkLst>
        </pc:picChg>
        <pc:picChg chg="add mod">
          <ac:chgData name="Pedro Galvez Hernandez" userId="78f48674-0c43-431c-acbc-cb9e3ff47646" providerId="ADAL" clId="{F4F10484-2E20-4859-A7E4-358E294E855F}" dt="2022-02-04T17:50:17.710" v="2011" actId="1076"/>
          <ac:picMkLst>
            <pc:docMk/>
            <pc:sldMk cId="540936897" sldId="327"/>
            <ac:picMk id="13" creationId="{88DEB3D7-73EC-499E-A71A-71DEB3870844}"/>
          </ac:picMkLst>
        </pc:picChg>
        <pc:picChg chg="del">
          <ac:chgData name="Pedro Galvez Hernandez" userId="78f48674-0c43-431c-acbc-cb9e3ff47646" providerId="ADAL" clId="{F4F10484-2E20-4859-A7E4-358E294E855F}" dt="2022-02-04T17:04:46.991" v="1381" actId="478"/>
          <ac:picMkLst>
            <pc:docMk/>
            <pc:sldMk cId="540936897" sldId="327"/>
            <ac:picMk id="14" creationId="{924EE828-EFD1-4C81-994E-C411E374B7E5}"/>
          </ac:picMkLst>
        </pc:picChg>
        <pc:picChg chg="del">
          <ac:chgData name="Pedro Galvez Hernandez" userId="78f48674-0c43-431c-acbc-cb9e3ff47646" providerId="ADAL" clId="{F4F10484-2E20-4859-A7E4-358E294E855F}" dt="2022-02-04T17:04:46.991" v="1381" actId="478"/>
          <ac:picMkLst>
            <pc:docMk/>
            <pc:sldMk cId="540936897" sldId="327"/>
            <ac:picMk id="16" creationId="{FE18058A-24B3-417D-A489-BEF60AA10B68}"/>
          </ac:picMkLst>
        </pc:picChg>
        <pc:picChg chg="add mod">
          <ac:chgData name="Pedro Galvez Hernandez" userId="78f48674-0c43-431c-acbc-cb9e3ff47646" providerId="ADAL" clId="{F4F10484-2E20-4859-A7E4-358E294E855F}" dt="2022-02-04T17:50:17.710" v="2011" actId="1076"/>
          <ac:picMkLst>
            <pc:docMk/>
            <pc:sldMk cId="540936897" sldId="327"/>
            <ac:picMk id="17" creationId="{1790A5DB-FFE5-4DF6-8A60-69A3FE7971B3}"/>
          </ac:picMkLst>
        </pc:picChg>
        <pc:picChg chg="del">
          <ac:chgData name="Pedro Galvez Hernandez" userId="78f48674-0c43-431c-acbc-cb9e3ff47646" providerId="ADAL" clId="{F4F10484-2E20-4859-A7E4-358E294E855F}" dt="2022-02-04T17:04:46.991" v="1381" actId="478"/>
          <ac:picMkLst>
            <pc:docMk/>
            <pc:sldMk cId="540936897" sldId="327"/>
            <ac:picMk id="18" creationId="{E123711B-6D5C-4B97-A997-EDD39536ACC8}"/>
          </ac:picMkLst>
        </pc:picChg>
        <pc:picChg chg="del">
          <ac:chgData name="Pedro Galvez Hernandez" userId="78f48674-0c43-431c-acbc-cb9e3ff47646" providerId="ADAL" clId="{F4F10484-2E20-4859-A7E4-358E294E855F}" dt="2022-02-04T17:04:46.991" v="1381" actId="478"/>
          <ac:picMkLst>
            <pc:docMk/>
            <pc:sldMk cId="540936897" sldId="327"/>
            <ac:picMk id="20" creationId="{71941C5E-E947-4344-BC1B-C2939C272C27}"/>
          </ac:picMkLst>
        </pc:picChg>
        <pc:picChg chg="add del mod">
          <ac:chgData name="Pedro Galvez Hernandez" userId="78f48674-0c43-431c-acbc-cb9e3ff47646" providerId="ADAL" clId="{F4F10484-2E20-4859-A7E4-358E294E855F}" dt="2022-02-04T17:06:35.369" v="1434" actId="478"/>
          <ac:picMkLst>
            <pc:docMk/>
            <pc:sldMk cId="540936897" sldId="327"/>
            <ac:picMk id="21" creationId="{B23B42B9-7BE6-435C-AC52-DCDAD8DA7276}"/>
          </ac:picMkLst>
        </pc:picChg>
        <pc:picChg chg="add del mod">
          <ac:chgData name="Pedro Galvez Hernandez" userId="78f48674-0c43-431c-acbc-cb9e3ff47646" providerId="ADAL" clId="{F4F10484-2E20-4859-A7E4-358E294E855F}" dt="2022-02-04T17:08:59.700" v="1470" actId="478"/>
          <ac:picMkLst>
            <pc:docMk/>
            <pc:sldMk cId="540936897" sldId="327"/>
            <ac:picMk id="23" creationId="{1E698AAC-C19C-4958-9806-D050E15C68E0}"/>
          </ac:picMkLst>
        </pc:picChg>
        <pc:picChg chg="add mod">
          <ac:chgData name="Pedro Galvez Hernandez" userId="78f48674-0c43-431c-acbc-cb9e3ff47646" providerId="ADAL" clId="{F4F10484-2E20-4859-A7E4-358E294E855F}" dt="2022-02-04T17:50:17.710" v="2011" actId="1076"/>
          <ac:picMkLst>
            <pc:docMk/>
            <pc:sldMk cId="540936897" sldId="327"/>
            <ac:picMk id="27" creationId="{DE53E138-3CEE-4E6A-AB54-C3F49F8141DB}"/>
          </ac:picMkLst>
        </pc:picChg>
        <pc:picChg chg="del">
          <ac:chgData name="Pedro Galvez Hernandez" userId="78f48674-0c43-431c-acbc-cb9e3ff47646" providerId="ADAL" clId="{F4F10484-2E20-4859-A7E4-358E294E855F}" dt="2022-02-04T17:04:46.991" v="1381" actId="478"/>
          <ac:picMkLst>
            <pc:docMk/>
            <pc:sldMk cId="540936897" sldId="327"/>
            <ac:picMk id="29" creationId="{F66C8CBD-4D95-4DAF-809F-CC3C12D30AB6}"/>
          </ac:picMkLst>
        </pc:picChg>
        <pc:picChg chg="del">
          <ac:chgData name="Pedro Galvez Hernandez" userId="78f48674-0c43-431c-acbc-cb9e3ff47646" providerId="ADAL" clId="{F4F10484-2E20-4859-A7E4-358E294E855F}" dt="2022-02-04T17:04:46.991" v="1381" actId="478"/>
          <ac:picMkLst>
            <pc:docMk/>
            <pc:sldMk cId="540936897" sldId="327"/>
            <ac:picMk id="31" creationId="{1CECD9B8-D3BC-4AC1-B086-809FC3D81CB3}"/>
          </ac:picMkLst>
        </pc:picChg>
        <pc:picChg chg="add mod">
          <ac:chgData name="Pedro Galvez Hernandez" userId="78f48674-0c43-431c-acbc-cb9e3ff47646" providerId="ADAL" clId="{F4F10484-2E20-4859-A7E4-358E294E855F}" dt="2022-02-04T17:50:17.710" v="2011" actId="1076"/>
          <ac:picMkLst>
            <pc:docMk/>
            <pc:sldMk cId="540936897" sldId="327"/>
            <ac:picMk id="32" creationId="{8155A1DD-6782-434E-827A-2C6E0342DC49}"/>
          </ac:picMkLst>
        </pc:picChg>
        <pc:picChg chg="del">
          <ac:chgData name="Pedro Galvez Hernandez" userId="78f48674-0c43-431c-acbc-cb9e3ff47646" providerId="ADAL" clId="{F4F10484-2E20-4859-A7E4-358E294E855F}" dt="2022-02-04T17:04:46.991" v="1381" actId="478"/>
          <ac:picMkLst>
            <pc:docMk/>
            <pc:sldMk cId="540936897" sldId="327"/>
            <ac:picMk id="33" creationId="{3CB08A76-3EA3-4CFD-A47A-99D56933BBEF}"/>
          </ac:picMkLst>
        </pc:picChg>
        <pc:picChg chg="del">
          <ac:chgData name="Pedro Galvez Hernandez" userId="78f48674-0c43-431c-acbc-cb9e3ff47646" providerId="ADAL" clId="{F4F10484-2E20-4859-A7E4-358E294E855F}" dt="2022-02-04T17:04:46.991" v="1381" actId="478"/>
          <ac:picMkLst>
            <pc:docMk/>
            <pc:sldMk cId="540936897" sldId="327"/>
            <ac:picMk id="35" creationId="{1074D2DC-FB56-4543-9CD9-7DDA6EDA43BC}"/>
          </ac:picMkLst>
        </pc:picChg>
        <pc:picChg chg="add mod">
          <ac:chgData name="Pedro Galvez Hernandez" userId="78f48674-0c43-431c-acbc-cb9e3ff47646" providerId="ADAL" clId="{F4F10484-2E20-4859-A7E4-358E294E855F}" dt="2022-02-07T09:01:17.871" v="2330" actId="1076"/>
          <ac:picMkLst>
            <pc:docMk/>
            <pc:sldMk cId="540936897" sldId="327"/>
            <ac:picMk id="36" creationId="{428D4FCA-7609-47D5-8061-ED66780FCB6F}"/>
          </ac:picMkLst>
        </pc:picChg>
        <pc:picChg chg="del">
          <ac:chgData name="Pedro Galvez Hernandez" userId="78f48674-0c43-431c-acbc-cb9e3ff47646" providerId="ADAL" clId="{F4F10484-2E20-4859-A7E4-358E294E855F}" dt="2022-02-04T17:04:46.991" v="1381" actId="478"/>
          <ac:picMkLst>
            <pc:docMk/>
            <pc:sldMk cId="540936897" sldId="327"/>
            <ac:picMk id="37" creationId="{7DB7FFF9-3BA7-42F1-9096-2B6E638108FE}"/>
          </ac:picMkLst>
        </pc:picChg>
        <pc:picChg chg="add mod">
          <ac:chgData name="Pedro Galvez Hernandez" userId="78f48674-0c43-431c-acbc-cb9e3ff47646" providerId="ADAL" clId="{F4F10484-2E20-4859-A7E4-358E294E855F}" dt="2022-02-07T09:01:17.871" v="2330" actId="1076"/>
          <ac:picMkLst>
            <pc:docMk/>
            <pc:sldMk cId="540936897" sldId="327"/>
            <ac:picMk id="45" creationId="{20603884-2590-42EC-BF29-3C3BC996FFCF}"/>
          </ac:picMkLst>
        </pc:picChg>
        <pc:picChg chg="add mod">
          <ac:chgData name="Pedro Galvez Hernandez" userId="78f48674-0c43-431c-acbc-cb9e3ff47646" providerId="ADAL" clId="{F4F10484-2E20-4859-A7E4-358E294E855F}" dt="2022-02-07T09:01:17.871" v="2330" actId="1076"/>
          <ac:picMkLst>
            <pc:docMk/>
            <pc:sldMk cId="540936897" sldId="327"/>
            <ac:picMk id="47" creationId="{82F2D026-D937-441C-AD24-2CD3E9F89B43}"/>
          </ac:picMkLst>
        </pc:picChg>
        <pc:picChg chg="add mod">
          <ac:chgData name="Pedro Galvez Hernandez" userId="78f48674-0c43-431c-acbc-cb9e3ff47646" providerId="ADAL" clId="{F4F10484-2E20-4859-A7E4-358E294E855F}" dt="2022-02-07T09:01:17.871" v="2330" actId="1076"/>
          <ac:picMkLst>
            <pc:docMk/>
            <pc:sldMk cId="540936897" sldId="327"/>
            <ac:picMk id="49" creationId="{49A21261-E2C7-4007-A62D-B420EA23F5A9}"/>
          </ac:picMkLst>
        </pc:picChg>
        <pc:picChg chg="add mod">
          <ac:chgData name="Pedro Galvez Hernandez" userId="78f48674-0c43-431c-acbc-cb9e3ff47646" providerId="ADAL" clId="{F4F10484-2E20-4859-A7E4-358E294E855F}" dt="2022-02-07T09:01:17.871" v="2330" actId="1076"/>
          <ac:picMkLst>
            <pc:docMk/>
            <pc:sldMk cId="540936897" sldId="327"/>
            <ac:picMk id="51" creationId="{551105E6-8361-40A1-A168-0CF456AB0413}"/>
          </ac:picMkLst>
        </pc:picChg>
        <pc:picChg chg="add mod">
          <ac:chgData name="Pedro Galvez Hernandez" userId="78f48674-0c43-431c-acbc-cb9e3ff47646" providerId="ADAL" clId="{F4F10484-2E20-4859-A7E4-358E294E855F}" dt="2022-02-07T09:01:17.871" v="2330" actId="1076"/>
          <ac:picMkLst>
            <pc:docMk/>
            <pc:sldMk cId="540936897" sldId="327"/>
            <ac:picMk id="53" creationId="{4BE266A2-7085-4525-A040-F8AAE9ACE94F}"/>
          </ac:picMkLst>
        </pc:picChg>
        <pc:picChg chg="add mod">
          <ac:chgData name="Pedro Galvez Hernandez" userId="78f48674-0c43-431c-acbc-cb9e3ff47646" providerId="ADAL" clId="{F4F10484-2E20-4859-A7E4-358E294E855F}" dt="2022-02-04T17:50:17.710" v="2011" actId="1076"/>
          <ac:picMkLst>
            <pc:docMk/>
            <pc:sldMk cId="540936897" sldId="327"/>
            <ac:picMk id="59" creationId="{6B017EE9-693F-4DC9-9664-2045D1E0C097}"/>
          </ac:picMkLst>
        </pc:picChg>
        <pc:picChg chg="add mod">
          <ac:chgData name="Pedro Galvez Hernandez" userId="78f48674-0c43-431c-acbc-cb9e3ff47646" providerId="ADAL" clId="{F4F10484-2E20-4859-A7E4-358E294E855F}" dt="2022-02-04T17:50:17.710" v="2011" actId="1076"/>
          <ac:picMkLst>
            <pc:docMk/>
            <pc:sldMk cId="540936897" sldId="327"/>
            <ac:picMk id="61" creationId="{673F906E-834A-4F92-9C2E-5EDD67336C08}"/>
          </ac:picMkLst>
        </pc:picChg>
        <pc:picChg chg="add mod">
          <ac:chgData name="Pedro Galvez Hernandez" userId="78f48674-0c43-431c-acbc-cb9e3ff47646" providerId="ADAL" clId="{F4F10484-2E20-4859-A7E4-358E294E855F}" dt="2022-02-04T17:50:17.710" v="2011" actId="1076"/>
          <ac:picMkLst>
            <pc:docMk/>
            <pc:sldMk cId="540936897" sldId="327"/>
            <ac:picMk id="63" creationId="{50480CC9-2ED1-49ED-B790-953FAAB985E5}"/>
          </ac:picMkLst>
        </pc:picChg>
        <pc:picChg chg="add mod">
          <ac:chgData name="Pedro Galvez Hernandez" userId="78f48674-0c43-431c-acbc-cb9e3ff47646" providerId="ADAL" clId="{F4F10484-2E20-4859-A7E4-358E294E855F}" dt="2022-02-04T17:50:17.710" v="2011" actId="1076"/>
          <ac:picMkLst>
            <pc:docMk/>
            <pc:sldMk cId="540936897" sldId="327"/>
            <ac:picMk id="65" creationId="{8515089E-AF38-44C9-989D-3891404F698B}"/>
          </ac:picMkLst>
        </pc:picChg>
        <pc:picChg chg="add mod">
          <ac:chgData name="Pedro Galvez Hernandez" userId="78f48674-0c43-431c-acbc-cb9e3ff47646" providerId="ADAL" clId="{F4F10484-2E20-4859-A7E4-358E294E855F}" dt="2022-02-04T17:50:17.710" v="2011" actId="1076"/>
          <ac:picMkLst>
            <pc:docMk/>
            <pc:sldMk cId="540936897" sldId="327"/>
            <ac:picMk id="67" creationId="{2777A32D-64F8-4A15-A181-BA62943EDAB8}"/>
          </ac:picMkLst>
        </pc:picChg>
        <pc:picChg chg="add mod">
          <ac:chgData name="Pedro Galvez Hernandez" userId="78f48674-0c43-431c-acbc-cb9e3ff47646" providerId="ADAL" clId="{F4F10484-2E20-4859-A7E4-358E294E855F}" dt="2022-02-04T17:50:17.710" v="2011" actId="1076"/>
          <ac:picMkLst>
            <pc:docMk/>
            <pc:sldMk cId="540936897" sldId="327"/>
            <ac:picMk id="69" creationId="{7CE10580-87A0-44F5-B704-D52CE1AFB4CB}"/>
          </ac:picMkLst>
        </pc:picChg>
        <pc:picChg chg="add mod">
          <ac:chgData name="Pedro Galvez Hernandez" userId="78f48674-0c43-431c-acbc-cb9e3ff47646" providerId="ADAL" clId="{F4F10484-2E20-4859-A7E4-358E294E855F}" dt="2022-02-07T09:01:17.871" v="2330" actId="1076"/>
          <ac:picMkLst>
            <pc:docMk/>
            <pc:sldMk cId="540936897" sldId="327"/>
            <ac:picMk id="71" creationId="{53301543-8B9C-4B9C-87B5-CB5056083661}"/>
          </ac:picMkLst>
        </pc:picChg>
        <pc:picChg chg="add mod">
          <ac:chgData name="Pedro Galvez Hernandez" userId="78f48674-0c43-431c-acbc-cb9e3ff47646" providerId="ADAL" clId="{F4F10484-2E20-4859-A7E4-358E294E855F}" dt="2022-02-07T09:01:17.871" v="2330" actId="1076"/>
          <ac:picMkLst>
            <pc:docMk/>
            <pc:sldMk cId="540936897" sldId="327"/>
            <ac:picMk id="73" creationId="{AABBFFFE-6480-4022-BB2B-BB4FBC7605EB}"/>
          </ac:picMkLst>
        </pc:picChg>
        <pc:picChg chg="add mod">
          <ac:chgData name="Pedro Galvez Hernandez" userId="78f48674-0c43-431c-acbc-cb9e3ff47646" providerId="ADAL" clId="{F4F10484-2E20-4859-A7E4-358E294E855F}" dt="2022-02-07T09:01:17.871" v="2330" actId="1076"/>
          <ac:picMkLst>
            <pc:docMk/>
            <pc:sldMk cId="540936897" sldId="327"/>
            <ac:picMk id="75" creationId="{1FDF400F-CBDA-46BF-B335-4BB25A9E2134}"/>
          </ac:picMkLst>
        </pc:picChg>
        <pc:picChg chg="add mod">
          <ac:chgData name="Pedro Galvez Hernandez" userId="78f48674-0c43-431c-acbc-cb9e3ff47646" providerId="ADAL" clId="{F4F10484-2E20-4859-A7E4-358E294E855F}" dt="2022-02-07T09:01:17.871" v="2330" actId="1076"/>
          <ac:picMkLst>
            <pc:docMk/>
            <pc:sldMk cId="540936897" sldId="327"/>
            <ac:picMk id="77" creationId="{132E736E-C189-444B-91CB-2E9E24D8645A}"/>
          </ac:picMkLst>
        </pc:picChg>
        <pc:picChg chg="add mod">
          <ac:chgData name="Pedro Galvez Hernandez" userId="78f48674-0c43-431c-acbc-cb9e3ff47646" providerId="ADAL" clId="{F4F10484-2E20-4859-A7E4-358E294E855F}" dt="2022-02-07T09:01:17.871" v="2330" actId="1076"/>
          <ac:picMkLst>
            <pc:docMk/>
            <pc:sldMk cId="540936897" sldId="327"/>
            <ac:picMk id="79" creationId="{A99E7C31-95A5-498A-9CF3-43405E2106D5}"/>
          </ac:picMkLst>
        </pc:picChg>
        <pc:picChg chg="add mod">
          <ac:chgData name="Pedro Galvez Hernandez" userId="78f48674-0c43-431c-acbc-cb9e3ff47646" providerId="ADAL" clId="{F4F10484-2E20-4859-A7E4-358E294E855F}" dt="2022-02-07T09:01:17.871" v="2330" actId="1076"/>
          <ac:picMkLst>
            <pc:docMk/>
            <pc:sldMk cId="540936897" sldId="327"/>
            <ac:picMk id="81" creationId="{1EA1C549-8587-461F-905F-189C8AD0E7ED}"/>
          </ac:picMkLst>
        </pc:picChg>
        <pc:picChg chg="add mod">
          <ac:chgData name="Pedro Galvez Hernandez" userId="78f48674-0c43-431c-acbc-cb9e3ff47646" providerId="ADAL" clId="{F4F10484-2E20-4859-A7E4-358E294E855F}" dt="2022-02-04T17:50:21.220" v="2012" actId="1076"/>
          <ac:picMkLst>
            <pc:docMk/>
            <pc:sldMk cId="540936897" sldId="327"/>
            <ac:picMk id="83" creationId="{0EBF37B2-AC3B-4F0B-B504-327BC35FF051}"/>
          </ac:picMkLst>
        </pc:picChg>
        <pc:picChg chg="add mod">
          <ac:chgData name="Pedro Galvez Hernandez" userId="78f48674-0c43-431c-acbc-cb9e3ff47646" providerId="ADAL" clId="{F4F10484-2E20-4859-A7E4-358E294E855F}" dt="2022-02-04T17:50:21.220" v="2012" actId="1076"/>
          <ac:picMkLst>
            <pc:docMk/>
            <pc:sldMk cId="540936897" sldId="327"/>
            <ac:picMk id="85" creationId="{E4A03B3B-CCE2-4A99-8DD5-2ED1AF23CB9F}"/>
          </ac:picMkLst>
        </pc:picChg>
        <pc:cxnChg chg="add mod">
          <ac:chgData name="Pedro Galvez Hernandez" userId="78f48674-0c43-431c-acbc-cb9e3ff47646" providerId="ADAL" clId="{F4F10484-2E20-4859-A7E4-358E294E855F}" dt="2022-02-07T09:02:00.161" v="2349" actId="1035"/>
          <ac:cxnSpMkLst>
            <pc:docMk/>
            <pc:sldMk cId="540936897" sldId="327"/>
            <ac:cxnSpMk id="44" creationId="{C2300CCB-CECA-4120-8D77-429E13874188}"/>
          </ac:cxnSpMkLst>
        </pc:cxnChg>
        <pc:cxnChg chg="add del mod">
          <ac:chgData name="Pedro Galvez Hernandez" userId="78f48674-0c43-431c-acbc-cb9e3ff47646" providerId="ADAL" clId="{F4F10484-2E20-4859-A7E4-358E294E855F}" dt="2022-02-07T09:02:30.664" v="2361" actId="478"/>
          <ac:cxnSpMkLst>
            <pc:docMk/>
            <pc:sldMk cId="540936897" sldId="327"/>
            <ac:cxnSpMk id="48" creationId="{5476DBE1-1077-49F4-8EC9-6826CBC83983}"/>
          </ac:cxnSpMkLst>
        </pc:cxnChg>
        <pc:cxnChg chg="add mod">
          <ac:chgData name="Pedro Galvez Hernandez" userId="78f48674-0c43-431c-acbc-cb9e3ff47646" providerId="ADAL" clId="{F4F10484-2E20-4859-A7E4-358E294E855F}" dt="2022-02-07T09:01:43.001" v="2339" actId="1076"/>
          <ac:cxnSpMkLst>
            <pc:docMk/>
            <pc:sldMk cId="540936897" sldId="327"/>
            <ac:cxnSpMk id="52" creationId="{7074B816-9853-462F-BD9D-FABA38C88EB7}"/>
          </ac:cxnSpMkLst>
        </pc:cxnChg>
        <pc:cxnChg chg="add mod">
          <ac:chgData name="Pedro Galvez Hernandez" userId="78f48674-0c43-431c-acbc-cb9e3ff47646" providerId="ADAL" clId="{F4F10484-2E20-4859-A7E4-358E294E855F}" dt="2022-02-07T09:02:39.724" v="2363" actId="1076"/>
          <ac:cxnSpMkLst>
            <pc:docMk/>
            <pc:sldMk cId="540936897" sldId="327"/>
            <ac:cxnSpMk id="55" creationId="{848C5592-1080-4B17-9EBC-5BA39DC9F3BE}"/>
          </ac:cxnSpMkLst>
        </pc:cxnChg>
        <pc:cxnChg chg="add mod">
          <ac:chgData name="Pedro Galvez Hernandez" userId="78f48674-0c43-431c-acbc-cb9e3ff47646" providerId="ADAL" clId="{F4F10484-2E20-4859-A7E4-358E294E855F}" dt="2022-02-07T09:02:39.724" v="2363" actId="1076"/>
          <ac:cxnSpMkLst>
            <pc:docMk/>
            <pc:sldMk cId="540936897" sldId="327"/>
            <ac:cxnSpMk id="57" creationId="{C43DE7D9-8E02-4EA0-A54C-6E161E8CFC5B}"/>
          </ac:cxnSpMkLst>
        </pc:cxnChg>
      </pc:sldChg>
      <pc:sldChg chg="addSp delSp modSp add mod">
        <pc:chgData name="Pedro Galvez Hernandez" userId="78f48674-0c43-431c-acbc-cb9e3ff47646" providerId="ADAL" clId="{F4F10484-2E20-4859-A7E4-358E294E855F}" dt="2022-02-07T08:58:30.458" v="2319" actId="20577"/>
        <pc:sldMkLst>
          <pc:docMk/>
          <pc:sldMk cId="1347626249" sldId="328"/>
        </pc:sldMkLst>
        <pc:spChg chg="add del">
          <ac:chgData name="Pedro Galvez Hernandez" userId="78f48674-0c43-431c-acbc-cb9e3ff47646" providerId="ADAL" clId="{F4F10484-2E20-4859-A7E4-358E294E855F}" dt="2022-02-07T08:53:52.613" v="2269" actId="478"/>
          <ac:spMkLst>
            <pc:docMk/>
            <pc:sldMk cId="1347626249" sldId="328"/>
            <ac:spMk id="4" creationId="{6C8E9229-153F-4603-B958-E56641D462F2}"/>
          </ac:spMkLst>
        </pc:spChg>
        <pc:spChg chg="add mod">
          <ac:chgData name="Pedro Galvez Hernandez" userId="78f48674-0c43-431c-acbc-cb9e3ff47646" providerId="ADAL" clId="{F4F10484-2E20-4859-A7E4-358E294E855F}" dt="2022-02-04T17:28:55.210" v="1870" actId="1582"/>
          <ac:spMkLst>
            <pc:docMk/>
            <pc:sldMk cId="1347626249" sldId="328"/>
            <ac:spMk id="12" creationId="{2831D112-7DFF-40B4-A641-6956C73BEAD9}"/>
          </ac:spMkLst>
        </pc:spChg>
        <pc:spChg chg="add mod">
          <ac:chgData name="Pedro Galvez Hernandez" userId="78f48674-0c43-431c-acbc-cb9e3ff47646" providerId="ADAL" clId="{F4F10484-2E20-4859-A7E4-358E294E855F}" dt="2022-02-07T08:58:15.839" v="2313" actId="1076"/>
          <ac:spMkLst>
            <pc:docMk/>
            <pc:sldMk cId="1347626249" sldId="328"/>
            <ac:spMk id="17" creationId="{B9DE7133-BBD7-43D3-A261-7A09846235CD}"/>
          </ac:spMkLst>
        </pc:spChg>
        <pc:spChg chg="add mod">
          <ac:chgData name="Pedro Galvez Hernandez" userId="78f48674-0c43-431c-acbc-cb9e3ff47646" providerId="ADAL" clId="{F4F10484-2E20-4859-A7E4-358E294E855F}" dt="2022-02-07T08:54:42.601" v="2276" actId="14100"/>
          <ac:spMkLst>
            <pc:docMk/>
            <pc:sldMk cId="1347626249" sldId="328"/>
            <ac:spMk id="18" creationId="{47C57562-D870-456D-ABEC-A09384E46219}"/>
          </ac:spMkLst>
        </pc:spChg>
        <pc:spChg chg="add mod">
          <ac:chgData name="Pedro Galvez Hernandez" userId="78f48674-0c43-431c-acbc-cb9e3ff47646" providerId="ADAL" clId="{F4F10484-2E20-4859-A7E4-358E294E855F}" dt="2022-02-07T08:55:05.761" v="2284" actId="1076"/>
          <ac:spMkLst>
            <pc:docMk/>
            <pc:sldMk cId="1347626249" sldId="328"/>
            <ac:spMk id="19" creationId="{9AE15163-3DF7-4605-B3F7-ECC4D7359460}"/>
          </ac:spMkLst>
        </pc:spChg>
        <pc:spChg chg="add mod">
          <ac:chgData name="Pedro Galvez Hernandez" userId="78f48674-0c43-431c-acbc-cb9e3ff47646" providerId="ADAL" clId="{F4F10484-2E20-4859-A7E4-358E294E855F}" dt="2022-02-07T08:57:44.217" v="2303" actId="1076"/>
          <ac:spMkLst>
            <pc:docMk/>
            <pc:sldMk cId="1347626249" sldId="328"/>
            <ac:spMk id="22" creationId="{B57C6D97-AB89-485E-8DB2-325BFBD0869A}"/>
          </ac:spMkLst>
        </pc:spChg>
        <pc:spChg chg="del">
          <ac:chgData name="Pedro Galvez Hernandez" userId="78f48674-0c43-431c-acbc-cb9e3ff47646" providerId="ADAL" clId="{F4F10484-2E20-4859-A7E4-358E294E855F}" dt="2022-02-04T17:20:38.170" v="1772" actId="478"/>
          <ac:spMkLst>
            <pc:docMk/>
            <pc:sldMk cId="1347626249" sldId="328"/>
            <ac:spMk id="24" creationId="{6CA8B66E-9425-4356-9A3B-8E77F010F312}"/>
          </ac:spMkLst>
        </pc:spChg>
        <pc:spChg chg="add mod">
          <ac:chgData name="Pedro Galvez Hernandez" userId="78f48674-0c43-431c-acbc-cb9e3ff47646" providerId="ADAL" clId="{F4F10484-2E20-4859-A7E4-358E294E855F}" dt="2022-02-07T08:57:55.794" v="2310" actId="20577"/>
          <ac:spMkLst>
            <pc:docMk/>
            <pc:sldMk cId="1347626249" sldId="328"/>
            <ac:spMk id="26" creationId="{27B5506B-2F00-450F-94B4-7292DE03593A}"/>
          </ac:spMkLst>
        </pc:spChg>
        <pc:spChg chg="add del">
          <ac:chgData name="Pedro Galvez Hernandez" userId="78f48674-0c43-431c-acbc-cb9e3ff47646" providerId="ADAL" clId="{F4F10484-2E20-4859-A7E4-358E294E855F}" dt="2022-02-04T17:20:40.028" v="1774" actId="478"/>
          <ac:spMkLst>
            <pc:docMk/>
            <pc:sldMk cId="1347626249" sldId="328"/>
            <ac:spMk id="27" creationId="{CD465331-42DE-4EB8-9711-5498D386D808}"/>
          </ac:spMkLst>
        </pc:spChg>
        <pc:spChg chg="del">
          <ac:chgData name="Pedro Galvez Hernandez" userId="78f48674-0c43-431c-acbc-cb9e3ff47646" providerId="ADAL" clId="{F4F10484-2E20-4859-A7E4-358E294E855F}" dt="2022-02-04T17:20:36.369" v="1771" actId="478"/>
          <ac:spMkLst>
            <pc:docMk/>
            <pc:sldMk cId="1347626249" sldId="328"/>
            <ac:spMk id="28" creationId="{9CF83622-6404-479E-AC59-1CC712BCAE19}"/>
          </ac:spMkLst>
        </pc:spChg>
        <pc:spChg chg="add mod">
          <ac:chgData name="Pedro Galvez Hernandez" userId="78f48674-0c43-431c-acbc-cb9e3ff47646" providerId="ADAL" clId="{F4F10484-2E20-4859-A7E4-358E294E855F}" dt="2022-02-07T08:58:26.502" v="2317" actId="20577"/>
          <ac:spMkLst>
            <pc:docMk/>
            <pc:sldMk cId="1347626249" sldId="328"/>
            <ac:spMk id="28" creationId="{A0B4D087-A4BC-4DC0-960E-CDFE3EADBC95}"/>
          </ac:spMkLst>
        </pc:spChg>
        <pc:spChg chg="add mod">
          <ac:chgData name="Pedro Galvez Hernandez" userId="78f48674-0c43-431c-acbc-cb9e3ff47646" providerId="ADAL" clId="{F4F10484-2E20-4859-A7E4-358E294E855F}" dt="2022-02-07T08:58:30.458" v="2319" actId="20577"/>
          <ac:spMkLst>
            <pc:docMk/>
            <pc:sldMk cId="1347626249" sldId="328"/>
            <ac:spMk id="31" creationId="{44B771FF-0E68-4A52-B37F-AFDC856E1389}"/>
          </ac:spMkLst>
        </pc:spChg>
        <pc:spChg chg="del">
          <ac:chgData name="Pedro Galvez Hernandez" userId="78f48674-0c43-431c-acbc-cb9e3ff47646" providerId="ADAL" clId="{F4F10484-2E20-4859-A7E4-358E294E855F}" dt="2022-02-04T17:20:36.369" v="1771" actId="478"/>
          <ac:spMkLst>
            <pc:docMk/>
            <pc:sldMk cId="1347626249" sldId="328"/>
            <ac:spMk id="38" creationId="{08A18AEF-B3C9-48EC-84F3-22FA60575E7B}"/>
          </ac:spMkLst>
        </pc:spChg>
        <pc:spChg chg="del">
          <ac:chgData name="Pedro Galvez Hernandez" userId="78f48674-0c43-431c-acbc-cb9e3ff47646" providerId="ADAL" clId="{F4F10484-2E20-4859-A7E4-358E294E855F}" dt="2022-02-04T17:20:36.369" v="1771" actId="478"/>
          <ac:spMkLst>
            <pc:docMk/>
            <pc:sldMk cId="1347626249" sldId="328"/>
            <ac:spMk id="39" creationId="{58C48245-88DE-419C-A6A7-EDFE3B44A095}"/>
          </ac:spMkLst>
        </pc:spChg>
        <pc:spChg chg="del">
          <ac:chgData name="Pedro Galvez Hernandez" userId="78f48674-0c43-431c-acbc-cb9e3ff47646" providerId="ADAL" clId="{F4F10484-2E20-4859-A7E4-358E294E855F}" dt="2022-02-04T17:20:36.369" v="1771" actId="478"/>
          <ac:spMkLst>
            <pc:docMk/>
            <pc:sldMk cId="1347626249" sldId="328"/>
            <ac:spMk id="40" creationId="{4CB8D8E4-B38E-484E-9C2B-CDCFF2C8F097}"/>
          </ac:spMkLst>
        </pc:spChg>
        <pc:spChg chg="del">
          <ac:chgData name="Pedro Galvez Hernandez" userId="78f48674-0c43-431c-acbc-cb9e3ff47646" providerId="ADAL" clId="{F4F10484-2E20-4859-A7E4-358E294E855F}" dt="2022-02-04T17:20:36.369" v="1771" actId="478"/>
          <ac:spMkLst>
            <pc:docMk/>
            <pc:sldMk cId="1347626249" sldId="328"/>
            <ac:spMk id="41" creationId="{69B27D96-16DA-4747-B656-EE511604DA5E}"/>
          </ac:spMkLst>
        </pc:spChg>
        <pc:spChg chg="del">
          <ac:chgData name="Pedro Galvez Hernandez" userId="78f48674-0c43-431c-acbc-cb9e3ff47646" providerId="ADAL" clId="{F4F10484-2E20-4859-A7E4-358E294E855F}" dt="2022-02-04T17:20:36.369" v="1771" actId="478"/>
          <ac:spMkLst>
            <pc:docMk/>
            <pc:sldMk cId="1347626249" sldId="328"/>
            <ac:spMk id="42" creationId="{62299901-7F7A-458D-9FD3-C11337A0B703}"/>
          </ac:spMkLst>
        </pc:spChg>
        <pc:spChg chg="del">
          <ac:chgData name="Pedro Galvez Hernandez" userId="78f48674-0c43-431c-acbc-cb9e3ff47646" providerId="ADAL" clId="{F4F10484-2E20-4859-A7E4-358E294E855F}" dt="2022-02-04T17:20:36.369" v="1771" actId="478"/>
          <ac:spMkLst>
            <pc:docMk/>
            <pc:sldMk cId="1347626249" sldId="328"/>
            <ac:spMk id="43" creationId="{752F7CA6-B55D-42B0-AC62-5A6F6F8938A8}"/>
          </ac:spMkLst>
        </pc:spChg>
        <pc:spChg chg="add mod">
          <ac:chgData name="Pedro Galvez Hernandez" userId="78f48674-0c43-431c-acbc-cb9e3ff47646" providerId="ADAL" clId="{F4F10484-2E20-4859-A7E4-358E294E855F}" dt="2022-02-04T17:28:55.210" v="1870" actId="1582"/>
          <ac:spMkLst>
            <pc:docMk/>
            <pc:sldMk cId="1347626249" sldId="328"/>
            <ac:spMk id="44" creationId="{85FFC89A-ADE5-4C8A-B96F-58DA61B74A58}"/>
          </ac:spMkLst>
        </pc:spChg>
        <pc:spChg chg="add mod">
          <ac:chgData name="Pedro Galvez Hernandez" userId="78f48674-0c43-431c-acbc-cb9e3ff47646" providerId="ADAL" clId="{F4F10484-2E20-4859-A7E4-358E294E855F}" dt="2022-02-04T17:28:32.179" v="1869" actId="20577"/>
          <ac:spMkLst>
            <pc:docMk/>
            <pc:sldMk cId="1347626249" sldId="328"/>
            <ac:spMk id="48" creationId="{E55D3B32-ED16-4815-859D-D0862C11AA08}"/>
          </ac:spMkLst>
        </pc:spChg>
        <pc:graphicFrameChg chg="add mod modGraphic">
          <ac:chgData name="Pedro Galvez Hernandez" userId="78f48674-0c43-431c-acbc-cb9e3ff47646" providerId="ADAL" clId="{F4F10484-2E20-4859-A7E4-358E294E855F}" dt="2022-02-04T17:23:22.430" v="1800" actId="1076"/>
          <ac:graphicFrameMkLst>
            <pc:docMk/>
            <pc:sldMk cId="1347626249" sldId="328"/>
            <ac:graphicFrameMk id="30" creationId="{54974566-B441-4060-9148-47E98E4367F6}"/>
          </ac:graphicFrameMkLst>
        </pc:graphicFrameChg>
        <pc:picChg chg="add mod">
          <ac:chgData name="Pedro Galvez Hernandez" userId="78f48674-0c43-431c-acbc-cb9e3ff47646" providerId="ADAL" clId="{F4F10484-2E20-4859-A7E4-358E294E855F}" dt="2022-02-04T17:23:29.454" v="1803" actId="1076"/>
          <ac:picMkLst>
            <pc:docMk/>
            <pc:sldMk cId="1347626249" sldId="328"/>
            <ac:picMk id="7" creationId="{EF06E4F6-554B-4838-9779-C7D2C68EB604}"/>
          </ac:picMkLst>
        </pc:picChg>
        <pc:picChg chg="add mod">
          <ac:chgData name="Pedro Galvez Hernandez" userId="78f48674-0c43-431c-acbc-cb9e3ff47646" providerId="ADAL" clId="{F4F10484-2E20-4859-A7E4-358E294E855F}" dt="2022-02-04T17:24:17.531" v="1813" actId="14100"/>
          <ac:picMkLst>
            <pc:docMk/>
            <pc:sldMk cId="1347626249" sldId="328"/>
            <ac:picMk id="9" creationId="{C7DF087E-1851-48C1-BB3C-AC78F041041A}"/>
          </ac:picMkLst>
        </pc:picChg>
        <pc:picChg chg="add mod">
          <ac:chgData name="Pedro Galvez Hernandez" userId="78f48674-0c43-431c-acbc-cb9e3ff47646" providerId="ADAL" clId="{F4F10484-2E20-4859-A7E4-358E294E855F}" dt="2022-02-04T17:27:11.654" v="1821" actId="1036"/>
          <ac:picMkLst>
            <pc:docMk/>
            <pc:sldMk cId="1347626249" sldId="328"/>
            <ac:picMk id="11" creationId="{F39DB74C-2B2F-4853-8D0B-57F4435FB4BC}"/>
          </ac:picMkLst>
        </pc:picChg>
        <pc:picChg chg="del">
          <ac:chgData name="Pedro Galvez Hernandez" userId="78f48674-0c43-431c-acbc-cb9e3ff47646" providerId="ADAL" clId="{F4F10484-2E20-4859-A7E4-358E294E855F}" dt="2022-02-04T17:20:36.369" v="1771" actId="478"/>
          <ac:picMkLst>
            <pc:docMk/>
            <pc:sldMk cId="1347626249" sldId="328"/>
            <ac:picMk id="18" creationId="{E123711B-6D5C-4B97-A997-EDD39536ACC8}"/>
          </ac:picMkLst>
        </pc:picChg>
        <pc:picChg chg="del">
          <ac:chgData name="Pedro Galvez Hernandez" userId="78f48674-0c43-431c-acbc-cb9e3ff47646" providerId="ADAL" clId="{F4F10484-2E20-4859-A7E4-358E294E855F}" dt="2022-02-04T17:20:36.369" v="1771" actId="478"/>
          <ac:picMkLst>
            <pc:docMk/>
            <pc:sldMk cId="1347626249" sldId="328"/>
            <ac:picMk id="20" creationId="{71941C5E-E947-4344-BC1B-C2939C272C27}"/>
          </ac:picMkLst>
        </pc:picChg>
        <pc:picChg chg="del">
          <ac:chgData name="Pedro Galvez Hernandez" userId="78f48674-0c43-431c-acbc-cb9e3ff47646" providerId="ADAL" clId="{F4F10484-2E20-4859-A7E4-358E294E855F}" dt="2022-02-04T17:20:36.369" v="1771" actId="478"/>
          <ac:picMkLst>
            <pc:docMk/>
            <pc:sldMk cId="1347626249" sldId="328"/>
            <ac:picMk id="29" creationId="{F66C8CBD-4D95-4DAF-809F-CC3C12D30AB6}"/>
          </ac:picMkLst>
        </pc:picChg>
        <pc:picChg chg="del">
          <ac:chgData name="Pedro Galvez Hernandez" userId="78f48674-0c43-431c-acbc-cb9e3ff47646" providerId="ADAL" clId="{F4F10484-2E20-4859-A7E4-358E294E855F}" dt="2022-02-04T17:20:36.369" v="1771" actId="478"/>
          <ac:picMkLst>
            <pc:docMk/>
            <pc:sldMk cId="1347626249" sldId="328"/>
            <ac:picMk id="31" creationId="{1CECD9B8-D3BC-4AC1-B086-809FC3D81CB3}"/>
          </ac:picMkLst>
        </pc:picChg>
        <pc:picChg chg="add mod">
          <ac:chgData name="Pedro Galvez Hernandez" userId="78f48674-0c43-431c-acbc-cb9e3ff47646" providerId="ADAL" clId="{F4F10484-2E20-4859-A7E4-358E294E855F}" dt="2022-02-04T17:23:43.401" v="1806" actId="14100"/>
          <ac:picMkLst>
            <pc:docMk/>
            <pc:sldMk cId="1347626249" sldId="328"/>
            <ac:picMk id="32" creationId="{335B7FEA-E204-440E-AA8E-0E44F8742360}"/>
          </ac:picMkLst>
        </pc:picChg>
        <pc:picChg chg="del">
          <ac:chgData name="Pedro Galvez Hernandez" userId="78f48674-0c43-431c-acbc-cb9e3ff47646" providerId="ADAL" clId="{F4F10484-2E20-4859-A7E4-358E294E855F}" dt="2022-02-04T17:20:36.369" v="1771" actId="478"/>
          <ac:picMkLst>
            <pc:docMk/>
            <pc:sldMk cId="1347626249" sldId="328"/>
            <ac:picMk id="33" creationId="{3CB08A76-3EA3-4CFD-A47A-99D56933BBEF}"/>
          </ac:picMkLst>
        </pc:picChg>
        <pc:picChg chg="del">
          <ac:chgData name="Pedro Galvez Hernandez" userId="78f48674-0c43-431c-acbc-cb9e3ff47646" providerId="ADAL" clId="{F4F10484-2E20-4859-A7E4-358E294E855F}" dt="2022-02-04T17:20:36.369" v="1771" actId="478"/>
          <ac:picMkLst>
            <pc:docMk/>
            <pc:sldMk cId="1347626249" sldId="328"/>
            <ac:picMk id="35" creationId="{1074D2DC-FB56-4543-9CD9-7DDA6EDA43BC}"/>
          </ac:picMkLst>
        </pc:picChg>
        <pc:picChg chg="del">
          <ac:chgData name="Pedro Galvez Hernandez" userId="78f48674-0c43-431c-acbc-cb9e3ff47646" providerId="ADAL" clId="{F4F10484-2E20-4859-A7E4-358E294E855F}" dt="2022-02-04T17:20:36.369" v="1771" actId="478"/>
          <ac:picMkLst>
            <pc:docMk/>
            <pc:sldMk cId="1347626249" sldId="328"/>
            <ac:picMk id="37" creationId="{7DB7FFF9-3BA7-42F1-9096-2B6E638108FE}"/>
          </ac:picMkLst>
        </pc:picChg>
        <pc:picChg chg="del">
          <ac:chgData name="Pedro Galvez Hernandez" userId="78f48674-0c43-431c-acbc-cb9e3ff47646" providerId="ADAL" clId="{F4F10484-2E20-4859-A7E4-358E294E855F}" dt="2022-02-04T17:20:36.369" v="1771" actId="478"/>
          <ac:picMkLst>
            <pc:docMk/>
            <pc:sldMk cId="1347626249" sldId="328"/>
            <ac:picMk id="45" creationId="{F6B31F7E-2537-4B4D-90BC-B3BEB64967B7}"/>
          </ac:picMkLst>
        </pc:picChg>
        <pc:picChg chg="del">
          <ac:chgData name="Pedro Galvez Hernandez" userId="78f48674-0c43-431c-acbc-cb9e3ff47646" providerId="ADAL" clId="{F4F10484-2E20-4859-A7E4-358E294E855F}" dt="2022-02-04T17:20:36.369" v="1771" actId="478"/>
          <ac:picMkLst>
            <pc:docMk/>
            <pc:sldMk cId="1347626249" sldId="328"/>
            <ac:picMk id="47" creationId="{5F0BAC2B-2818-4701-8EF6-CD52353EC63D}"/>
          </ac:picMkLst>
        </pc:picChg>
        <pc:picChg chg="del">
          <ac:chgData name="Pedro Galvez Hernandez" userId="78f48674-0c43-431c-acbc-cb9e3ff47646" providerId="ADAL" clId="{F4F10484-2E20-4859-A7E4-358E294E855F}" dt="2022-02-04T17:20:36.369" v="1771" actId="478"/>
          <ac:picMkLst>
            <pc:docMk/>
            <pc:sldMk cId="1347626249" sldId="328"/>
            <ac:picMk id="49" creationId="{6B780E0E-78F1-4364-997A-0D08518933DE}"/>
          </ac:picMkLst>
        </pc:picChg>
        <pc:picChg chg="del">
          <ac:chgData name="Pedro Galvez Hernandez" userId="78f48674-0c43-431c-acbc-cb9e3ff47646" providerId="ADAL" clId="{F4F10484-2E20-4859-A7E4-358E294E855F}" dt="2022-02-04T17:20:36.369" v="1771" actId="478"/>
          <ac:picMkLst>
            <pc:docMk/>
            <pc:sldMk cId="1347626249" sldId="328"/>
            <ac:picMk id="51" creationId="{AB026AD6-4B5A-42B4-8C0C-63E17FD08860}"/>
          </ac:picMkLst>
        </pc:picChg>
        <pc:picChg chg="del">
          <ac:chgData name="Pedro Galvez Hernandez" userId="78f48674-0c43-431c-acbc-cb9e3ff47646" providerId="ADAL" clId="{F4F10484-2E20-4859-A7E4-358E294E855F}" dt="2022-02-04T17:20:36.369" v="1771" actId="478"/>
          <ac:picMkLst>
            <pc:docMk/>
            <pc:sldMk cId="1347626249" sldId="328"/>
            <ac:picMk id="53" creationId="{C7AC4D27-4DA3-449B-8D85-CCEC87EE3BE3}"/>
          </ac:picMkLst>
        </pc:picChg>
        <pc:cxnChg chg="add mod">
          <ac:chgData name="Pedro Galvez Hernandez" userId="78f48674-0c43-431c-acbc-cb9e3ff47646" providerId="ADAL" clId="{F4F10484-2E20-4859-A7E4-358E294E855F}" dt="2022-02-07T08:57:08.447" v="2288" actId="208"/>
          <ac:cxnSpMkLst>
            <pc:docMk/>
            <pc:sldMk cId="1347626249" sldId="328"/>
            <ac:cxnSpMk id="8" creationId="{9228EB86-82E4-4627-81FD-EBABC44B7ED7}"/>
          </ac:cxnSpMkLst>
        </pc:cxnChg>
        <pc:cxnChg chg="add mod">
          <ac:chgData name="Pedro Galvez Hernandez" userId="78f48674-0c43-431c-acbc-cb9e3ff47646" providerId="ADAL" clId="{F4F10484-2E20-4859-A7E4-358E294E855F}" dt="2022-02-04T17:28:55.210" v="1870" actId="1582"/>
          <ac:cxnSpMkLst>
            <pc:docMk/>
            <pc:sldMk cId="1347626249" sldId="328"/>
            <ac:cxnSpMk id="14" creationId="{A4E0D971-9182-47C6-BD0F-019827AD890D}"/>
          </ac:cxnSpMkLst>
        </pc:cxnChg>
        <pc:cxnChg chg="add mod">
          <ac:chgData name="Pedro Galvez Hernandez" userId="78f48674-0c43-431c-acbc-cb9e3ff47646" providerId="ADAL" clId="{F4F10484-2E20-4859-A7E4-358E294E855F}" dt="2022-02-07T08:57:41.373" v="2302" actId="14100"/>
          <ac:cxnSpMkLst>
            <pc:docMk/>
            <pc:sldMk cId="1347626249" sldId="328"/>
            <ac:cxnSpMk id="23" creationId="{AC84D982-F456-4D1B-86C6-C547F0374A05}"/>
          </ac:cxnSpMkLst>
        </pc:cxnChg>
        <pc:cxnChg chg="add mod">
          <ac:chgData name="Pedro Galvez Hernandez" userId="78f48674-0c43-431c-acbc-cb9e3ff47646" providerId="ADAL" clId="{F4F10484-2E20-4859-A7E4-358E294E855F}" dt="2022-02-07T08:58:12.604" v="2312" actId="1076"/>
          <ac:cxnSpMkLst>
            <pc:docMk/>
            <pc:sldMk cId="1347626249" sldId="328"/>
            <ac:cxnSpMk id="27" creationId="{4A6FB07A-2920-4CE9-91CB-C47B3E9C668C}"/>
          </ac:cxnSpMkLst>
        </pc:cxnChg>
        <pc:cxnChg chg="add mod">
          <ac:chgData name="Pedro Galvez Hernandez" userId="78f48674-0c43-431c-acbc-cb9e3ff47646" providerId="ADAL" clId="{F4F10484-2E20-4859-A7E4-358E294E855F}" dt="2022-02-07T08:58:12.604" v="2312" actId="1076"/>
          <ac:cxnSpMkLst>
            <pc:docMk/>
            <pc:sldMk cId="1347626249" sldId="328"/>
            <ac:cxnSpMk id="29" creationId="{A6EF6F5C-70E3-4D16-80F5-02A5FB2CC609}"/>
          </ac:cxnSpMkLst>
        </pc:cxnChg>
        <pc:cxnChg chg="add mod">
          <ac:chgData name="Pedro Galvez Hernandez" userId="78f48674-0c43-431c-acbc-cb9e3ff47646" providerId="ADAL" clId="{F4F10484-2E20-4859-A7E4-358E294E855F}" dt="2022-02-04T17:28:55.210" v="1870" actId="1582"/>
          <ac:cxnSpMkLst>
            <pc:docMk/>
            <pc:sldMk cId="1347626249" sldId="328"/>
            <ac:cxnSpMk id="46" creationId="{90392826-5762-4BA2-931F-4F56E18DD670}"/>
          </ac:cxnSpMkLst>
        </pc:cxnChg>
      </pc:sldChg>
      <pc:sldChg chg="addSp delSp modSp add mod">
        <pc:chgData name="Pedro Galvez Hernandez" userId="78f48674-0c43-431c-acbc-cb9e3ff47646" providerId="ADAL" clId="{F4F10484-2E20-4859-A7E4-358E294E855F}" dt="2022-02-07T09:05:34.243" v="2382" actId="1076"/>
        <pc:sldMkLst>
          <pc:docMk/>
          <pc:sldMk cId="552366907" sldId="329"/>
        </pc:sldMkLst>
        <pc:spChg chg="add mod">
          <ac:chgData name="Pedro Galvez Hernandez" userId="78f48674-0c43-431c-acbc-cb9e3ff47646" providerId="ADAL" clId="{F4F10484-2E20-4859-A7E4-358E294E855F}" dt="2022-02-07T09:05:20.225" v="2376" actId="1076"/>
          <ac:spMkLst>
            <pc:docMk/>
            <pc:sldMk cId="552366907" sldId="329"/>
            <ac:spMk id="3" creationId="{A79D9EB6-7082-4213-971B-916EB07B6C60}"/>
          </ac:spMkLst>
        </pc:spChg>
        <pc:spChg chg="add mod">
          <ac:chgData name="Pedro Galvez Hernandez" userId="78f48674-0c43-431c-acbc-cb9e3ff47646" providerId="ADAL" clId="{F4F10484-2E20-4859-A7E4-358E294E855F}" dt="2022-02-07T09:05:34.243" v="2382" actId="1076"/>
          <ac:spMkLst>
            <pc:docMk/>
            <pc:sldMk cId="552366907" sldId="329"/>
            <ac:spMk id="7" creationId="{3D317313-75E1-4F9E-ACD1-B165D72BA2EF}"/>
          </ac:spMkLst>
        </pc:spChg>
        <pc:spChg chg="add mod">
          <ac:chgData name="Pedro Galvez Hernandez" userId="78f48674-0c43-431c-acbc-cb9e3ff47646" providerId="ADAL" clId="{F4F10484-2E20-4859-A7E4-358E294E855F}" dt="2022-02-07T09:05:29.248" v="2381" actId="1076"/>
          <ac:spMkLst>
            <pc:docMk/>
            <pc:sldMk cId="552366907" sldId="329"/>
            <ac:spMk id="8" creationId="{DB2E8222-41D0-43DA-80CF-85E9444E6D75}"/>
          </ac:spMkLst>
        </pc:spChg>
        <pc:spChg chg="del">
          <ac:chgData name="Pedro Galvez Hernandez" userId="78f48674-0c43-431c-acbc-cb9e3ff47646" providerId="ADAL" clId="{F4F10484-2E20-4859-A7E4-358E294E855F}" dt="2022-02-04T17:47:33.100" v="1985" actId="478"/>
          <ac:spMkLst>
            <pc:docMk/>
            <pc:sldMk cId="552366907" sldId="329"/>
            <ac:spMk id="24" creationId="{6CA8B66E-9425-4356-9A3B-8E77F010F312}"/>
          </ac:spMkLst>
        </pc:spChg>
        <pc:spChg chg="del">
          <ac:chgData name="Pedro Galvez Hernandez" userId="78f48674-0c43-431c-acbc-cb9e3ff47646" providerId="ADAL" clId="{F4F10484-2E20-4859-A7E4-358E294E855F}" dt="2022-02-04T17:47:33.100" v="1985" actId="478"/>
          <ac:spMkLst>
            <pc:docMk/>
            <pc:sldMk cId="552366907" sldId="329"/>
            <ac:spMk id="28" creationId="{9CF83622-6404-479E-AC59-1CC712BCAE19}"/>
          </ac:spMkLst>
        </pc:spChg>
        <pc:spChg chg="del">
          <ac:chgData name="Pedro Galvez Hernandez" userId="78f48674-0c43-431c-acbc-cb9e3ff47646" providerId="ADAL" clId="{F4F10484-2E20-4859-A7E4-358E294E855F}" dt="2022-02-04T17:47:31.029" v="1984" actId="478"/>
          <ac:spMkLst>
            <pc:docMk/>
            <pc:sldMk cId="552366907" sldId="329"/>
            <ac:spMk id="38" creationId="{08A18AEF-B3C9-48EC-84F3-22FA60575E7B}"/>
          </ac:spMkLst>
        </pc:spChg>
        <pc:spChg chg="del">
          <ac:chgData name="Pedro Galvez Hernandez" userId="78f48674-0c43-431c-acbc-cb9e3ff47646" providerId="ADAL" clId="{F4F10484-2E20-4859-A7E4-358E294E855F}" dt="2022-02-04T17:47:31.029" v="1984" actId="478"/>
          <ac:spMkLst>
            <pc:docMk/>
            <pc:sldMk cId="552366907" sldId="329"/>
            <ac:spMk id="39" creationId="{58C48245-88DE-419C-A6A7-EDFE3B44A095}"/>
          </ac:spMkLst>
        </pc:spChg>
        <pc:spChg chg="del">
          <ac:chgData name="Pedro Galvez Hernandez" userId="78f48674-0c43-431c-acbc-cb9e3ff47646" providerId="ADAL" clId="{F4F10484-2E20-4859-A7E4-358E294E855F}" dt="2022-02-04T17:47:31.029" v="1984" actId="478"/>
          <ac:spMkLst>
            <pc:docMk/>
            <pc:sldMk cId="552366907" sldId="329"/>
            <ac:spMk id="40" creationId="{4CB8D8E4-B38E-484E-9C2B-CDCFF2C8F097}"/>
          </ac:spMkLst>
        </pc:spChg>
        <pc:spChg chg="del">
          <ac:chgData name="Pedro Galvez Hernandez" userId="78f48674-0c43-431c-acbc-cb9e3ff47646" providerId="ADAL" clId="{F4F10484-2E20-4859-A7E4-358E294E855F}" dt="2022-02-04T17:47:31.029" v="1984" actId="478"/>
          <ac:spMkLst>
            <pc:docMk/>
            <pc:sldMk cId="552366907" sldId="329"/>
            <ac:spMk id="41" creationId="{69B27D96-16DA-4747-B656-EE511604DA5E}"/>
          </ac:spMkLst>
        </pc:spChg>
        <pc:spChg chg="del">
          <ac:chgData name="Pedro Galvez Hernandez" userId="78f48674-0c43-431c-acbc-cb9e3ff47646" providerId="ADAL" clId="{F4F10484-2E20-4859-A7E4-358E294E855F}" dt="2022-02-04T17:47:31.029" v="1984" actId="478"/>
          <ac:spMkLst>
            <pc:docMk/>
            <pc:sldMk cId="552366907" sldId="329"/>
            <ac:spMk id="42" creationId="{62299901-7F7A-458D-9FD3-C11337A0B703}"/>
          </ac:spMkLst>
        </pc:spChg>
        <pc:spChg chg="del">
          <ac:chgData name="Pedro Galvez Hernandez" userId="78f48674-0c43-431c-acbc-cb9e3ff47646" providerId="ADAL" clId="{F4F10484-2E20-4859-A7E4-358E294E855F}" dt="2022-02-04T17:47:31.029" v="1984" actId="478"/>
          <ac:spMkLst>
            <pc:docMk/>
            <pc:sldMk cId="552366907" sldId="329"/>
            <ac:spMk id="43" creationId="{752F7CA6-B55D-42B0-AC62-5A6F6F8938A8}"/>
          </ac:spMkLst>
        </pc:spChg>
        <pc:graphicFrameChg chg="mod modGraphic">
          <ac:chgData name="Pedro Galvez Hernandez" userId="78f48674-0c43-431c-acbc-cb9e3ff47646" providerId="ADAL" clId="{F4F10484-2E20-4859-A7E4-358E294E855F}" dt="2022-02-04T17:47:36.690" v="1987" actId="1076"/>
          <ac:graphicFrameMkLst>
            <pc:docMk/>
            <pc:sldMk cId="552366907" sldId="329"/>
            <ac:graphicFrameMk id="57" creationId="{C747FFA7-5016-4B99-9EEB-416C0908EDEB}"/>
          </ac:graphicFrameMkLst>
        </pc:graphicFrameChg>
        <pc:picChg chg="del">
          <ac:chgData name="Pedro Galvez Hernandez" userId="78f48674-0c43-431c-acbc-cb9e3ff47646" providerId="ADAL" clId="{F4F10484-2E20-4859-A7E4-358E294E855F}" dt="2022-02-04T17:47:33.100" v="1985" actId="478"/>
          <ac:picMkLst>
            <pc:docMk/>
            <pc:sldMk cId="552366907" sldId="329"/>
            <ac:picMk id="7" creationId="{681A77D7-7820-4437-B7A4-904D43E78753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9" creationId="{9B8679DD-A84B-49DC-A438-CD2ED2414BD3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13" creationId="{88DEB3D7-73EC-499E-A71A-71DEB3870844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17" creationId="{1790A5DB-FFE5-4DF6-8A60-69A3FE7971B3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27" creationId="{DE53E138-3CEE-4E6A-AB54-C3F49F8141DB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32" creationId="{8155A1DD-6782-434E-827A-2C6E0342DC49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36" creationId="{428D4FCA-7609-47D5-8061-ED66780FCB6F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45" creationId="{20603884-2590-42EC-BF29-3C3BC996FFCF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47" creationId="{82F2D026-D937-441C-AD24-2CD3E9F89B43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49" creationId="{49A21261-E2C7-4007-A62D-B420EA23F5A9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51" creationId="{551105E6-8361-40A1-A168-0CF456AB0413}"/>
          </ac:picMkLst>
        </pc:picChg>
        <pc:picChg chg="del">
          <ac:chgData name="Pedro Galvez Hernandez" userId="78f48674-0c43-431c-acbc-cb9e3ff47646" providerId="ADAL" clId="{F4F10484-2E20-4859-A7E4-358E294E855F}" dt="2022-02-04T17:47:33.100" v="1985" actId="478"/>
          <ac:picMkLst>
            <pc:docMk/>
            <pc:sldMk cId="552366907" sldId="329"/>
            <ac:picMk id="53" creationId="{4BE266A2-7085-4525-A040-F8AAE9ACE94F}"/>
          </ac:picMkLst>
        </pc:picChg>
        <pc:picChg chg="del">
          <ac:chgData name="Pedro Galvez Hernandez" userId="78f48674-0c43-431c-acbc-cb9e3ff47646" providerId="ADAL" clId="{F4F10484-2E20-4859-A7E4-358E294E855F}" dt="2022-02-04T17:47:33.100" v="1985" actId="478"/>
          <ac:picMkLst>
            <pc:docMk/>
            <pc:sldMk cId="552366907" sldId="329"/>
            <ac:picMk id="59" creationId="{6B017EE9-693F-4DC9-9664-2045D1E0C097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61" creationId="{673F906E-834A-4F92-9C2E-5EDD67336C08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63" creationId="{50480CC9-2ED1-49ED-B790-953FAAB985E5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65" creationId="{8515089E-AF38-44C9-989D-3891404F698B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67" creationId="{2777A32D-64F8-4A15-A181-BA62943EDAB8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69" creationId="{7CE10580-87A0-44F5-B704-D52CE1AFB4CB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71" creationId="{53301543-8B9C-4B9C-87B5-CB5056083661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73" creationId="{AABBFFFE-6480-4022-BB2B-BB4FBC7605EB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75" creationId="{1FDF400F-CBDA-46BF-B335-4BB25A9E2134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77" creationId="{132E736E-C189-444B-91CB-2E9E24D8645A}"/>
          </ac:picMkLst>
        </pc:picChg>
        <pc:picChg chg="del">
          <ac:chgData name="Pedro Galvez Hernandez" userId="78f48674-0c43-431c-acbc-cb9e3ff47646" providerId="ADAL" clId="{F4F10484-2E20-4859-A7E4-358E294E855F}" dt="2022-02-04T17:47:31.029" v="1984" actId="478"/>
          <ac:picMkLst>
            <pc:docMk/>
            <pc:sldMk cId="552366907" sldId="329"/>
            <ac:picMk id="79" creationId="{A99E7C31-95A5-498A-9CF3-43405E2106D5}"/>
          </ac:picMkLst>
        </pc:picChg>
        <pc:picChg chg="del">
          <ac:chgData name="Pedro Galvez Hernandez" userId="78f48674-0c43-431c-acbc-cb9e3ff47646" providerId="ADAL" clId="{F4F10484-2E20-4859-A7E4-358E294E855F}" dt="2022-02-04T17:47:33.100" v="1985" actId="478"/>
          <ac:picMkLst>
            <pc:docMk/>
            <pc:sldMk cId="552366907" sldId="329"/>
            <ac:picMk id="81" creationId="{1EA1C549-8587-461F-905F-189C8AD0E7ED}"/>
          </ac:picMkLst>
        </pc:picChg>
      </pc:sldChg>
      <pc:sldChg chg="addSp delSp modSp add mod ord">
        <pc:chgData name="Pedro Galvez Hernandez" userId="78f48674-0c43-431c-acbc-cb9e3ff47646" providerId="ADAL" clId="{F4F10484-2E20-4859-A7E4-358E294E855F}" dt="2022-02-07T08:48:28.947" v="2238" actId="1076"/>
        <pc:sldMkLst>
          <pc:docMk/>
          <pc:sldMk cId="3899565156" sldId="330"/>
        </pc:sldMkLst>
        <pc:spChg chg="del">
          <ac:chgData name="Pedro Galvez Hernandez" userId="78f48674-0c43-431c-acbc-cb9e3ff47646" providerId="ADAL" clId="{F4F10484-2E20-4859-A7E4-358E294E855F}" dt="2022-02-05T14:52:59.402" v="2085" actId="478"/>
          <ac:spMkLst>
            <pc:docMk/>
            <pc:sldMk cId="3899565156" sldId="330"/>
            <ac:spMk id="3" creationId="{3EEB3362-3067-44F2-AE7B-178CB0A87C76}"/>
          </ac:spMkLst>
        </pc:spChg>
        <pc:spChg chg="mod ord">
          <ac:chgData name="Pedro Galvez Hernandez" userId="78f48674-0c43-431c-acbc-cb9e3ff47646" providerId="ADAL" clId="{F4F10484-2E20-4859-A7E4-358E294E855F}" dt="2022-02-07T08:47:15.024" v="2216" actId="1037"/>
          <ac:spMkLst>
            <pc:docMk/>
            <pc:sldMk cId="3899565156" sldId="330"/>
            <ac:spMk id="14" creationId="{EE4D7787-7968-41A8-9FCC-807F428F7E5F}"/>
          </ac:spMkLst>
        </pc:spChg>
        <pc:spChg chg="add mod">
          <ac:chgData name="Pedro Galvez Hernandez" userId="78f48674-0c43-431c-acbc-cb9e3ff47646" providerId="ADAL" clId="{F4F10484-2E20-4859-A7E4-358E294E855F}" dt="2022-02-07T08:48:12.079" v="2237" actId="1076"/>
          <ac:spMkLst>
            <pc:docMk/>
            <pc:sldMk cId="3899565156" sldId="330"/>
            <ac:spMk id="15" creationId="{CA537568-639D-48E2-8CFA-398E9AC54D67}"/>
          </ac:spMkLst>
        </pc:spChg>
        <pc:spChg chg="del">
          <ac:chgData name="Pedro Galvez Hernandez" userId="78f48674-0c43-431c-acbc-cb9e3ff47646" providerId="ADAL" clId="{F4F10484-2E20-4859-A7E4-358E294E855F}" dt="2022-02-05T14:49:35.251" v="2016" actId="478"/>
          <ac:spMkLst>
            <pc:docMk/>
            <pc:sldMk cId="3899565156" sldId="330"/>
            <ac:spMk id="33" creationId="{F3899F48-0C28-4DDC-A5E1-7570B5EAC220}"/>
          </ac:spMkLst>
        </pc:spChg>
        <pc:spChg chg="del">
          <ac:chgData name="Pedro Galvez Hernandez" userId="78f48674-0c43-431c-acbc-cb9e3ff47646" providerId="ADAL" clId="{F4F10484-2E20-4859-A7E4-358E294E855F}" dt="2022-02-05T14:49:35.251" v="2016" actId="478"/>
          <ac:spMkLst>
            <pc:docMk/>
            <pc:sldMk cId="3899565156" sldId="330"/>
            <ac:spMk id="34" creationId="{2FF5A849-1120-4641-B827-2D375769B3E3}"/>
          </ac:spMkLst>
        </pc:spChg>
        <pc:spChg chg="del">
          <ac:chgData name="Pedro Galvez Hernandez" userId="78f48674-0c43-431c-acbc-cb9e3ff47646" providerId="ADAL" clId="{F4F10484-2E20-4859-A7E4-358E294E855F}" dt="2022-02-05T14:49:35.251" v="2016" actId="478"/>
          <ac:spMkLst>
            <pc:docMk/>
            <pc:sldMk cId="3899565156" sldId="330"/>
            <ac:spMk id="35" creationId="{8808EBBD-E1F3-4411-A48C-BECC3686BE6A}"/>
          </ac:spMkLst>
        </pc:spChg>
        <pc:spChg chg="del">
          <ac:chgData name="Pedro Galvez Hernandez" userId="78f48674-0c43-431c-acbc-cb9e3ff47646" providerId="ADAL" clId="{F4F10484-2E20-4859-A7E4-358E294E855F}" dt="2022-02-05T14:49:35.251" v="2016" actId="478"/>
          <ac:spMkLst>
            <pc:docMk/>
            <pc:sldMk cId="3899565156" sldId="330"/>
            <ac:spMk id="36" creationId="{B07A17F1-E8BA-4A1E-8CE4-6D061E4ADAF2}"/>
          </ac:spMkLst>
        </pc:spChg>
        <pc:spChg chg="del">
          <ac:chgData name="Pedro Galvez Hernandez" userId="78f48674-0c43-431c-acbc-cb9e3ff47646" providerId="ADAL" clId="{F4F10484-2E20-4859-A7E4-358E294E855F}" dt="2022-02-05T14:49:35.251" v="2016" actId="478"/>
          <ac:spMkLst>
            <pc:docMk/>
            <pc:sldMk cId="3899565156" sldId="330"/>
            <ac:spMk id="37" creationId="{628A743E-FAFA-41D9-9950-5E15E4961B31}"/>
          </ac:spMkLst>
        </pc:spChg>
        <pc:spChg chg="del">
          <ac:chgData name="Pedro Galvez Hernandez" userId="78f48674-0c43-431c-acbc-cb9e3ff47646" providerId="ADAL" clId="{F4F10484-2E20-4859-A7E4-358E294E855F}" dt="2022-02-05T14:49:35.251" v="2016" actId="478"/>
          <ac:spMkLst>
            <pc:docMk/>
            <pc:sldMk cId="3899565156" sldId="330"/>
            <ac:spMk id="38" creationId="{0D44635A-DFC0-4B29-A411-726731D37BB3}"/>
          </ac:spMkLst>
        </pc:spChg>
        <pc:spChg chg="add mod">
          <ac:chgData name="Pedro Galvez Hernandez" userId="78f48674-0c43-431c-acbc-cb9e3ff47646" providerId="ADAL" clId="{F4F10484-2E20-4859-A7E4-358E294E855F}" dt="2022-02-07T08:47:15.024" v="2216" actId="1037"/>
          <ac:spMkLst>
            <pc:docMk/>
            <pc:sldMk cId="3899565156" sldId="330"/>
            <ac:spMk id="39" creationId="{70E23BA4-16A2-4A5E-9606-835FF68143B8}"/>
          </ac:spMkLst>
        </pc:spChg>
        <pc:spChg chg="add mod">
          <ac:chgData name="Pedro Galvez Hernandez" userId="78f48674-0c43-431c-acbc-cb9e3ff47646" providerId="ADAL" clId="{F4F10484-2E20-4859-A7E4-358E294E855F}" dt="2022-02-07T08:47:15.024" v="2216" actId="1037"/>
          <ac:spMkLst>
            <pc:docMk/>
            <pc:sldMk cId="3899565156" sldId="330"/>
            <ac:spMk id="40" creationId="{1EB16E29-0D34-4CBF-946D-28509CCF6D68}"/>
          </ac:spMkLst>
        </pc:spChg>
        <pc:spChg chg="add mod">
          <ac:chgData name="Pedro Galvez Hernandez" userId="78f48674-0c43-431c-acbc-cb9e3ff47646" providerId="ADAL" clId="{F4F10484-2E20-4859-A7E4-358E294E855F}" dt="2022-02-07T08:47:15.024" v="2216" actId="1037"/>
          <ac:spMkLst>
            <pc:docMk/>
            <pc:sldMk cId="3899565156" sldId="330"/>
            <ac:spMk id="41" creationId="{A1BA64BC-2323-41C5-A7C7-B54AA49016A4}"/>
          </ac:spMkLst>
        </pc:spChg>
        <pc:picChg chg="add mod">
          <ac:chgData name="Pedro Galvez Hernandez" userId="78f48674-0c43-431c-acbc-cb9e3ff47646" providerId="ADAL" clId="{F4F10484-2E20-4859-A7E4-358E294E855F}" dt="2022-02-07T08:48:28.947" v="2238" actId="1076"/>
          <ac:picMkLst>
            <pc:docMk/>
            <pc:sldMk cId="3899565156" sldId="330"/>
            <ac:picMk id="4" creationId="{F9E12301-B526-4D62-ADC4-9078C1D7549A}"/>
          </ac:picMkLst>
        </pc:picChg>
        <pc:picChg chg="add del mod">
          <ac:chgData name="Pedro Galvez Hernandez" userId="78f48674-0c43-431c-acbc-cb9e3ff47646" providerId="ADAL" clId="{F4F10484-2E20-4859-A7E4-358E294E855F}" dt="2022-02-05T14:50:58.331" v="2019" actId="478"/>
          <ac:picMkLst>
            <pc:docMk/>
            <pc:sldMk cId="3899565156" sldId="330"/>
            <ac:picMk id="6" creationId="{7643C005-6C1F-4CE8-8326-344389326823}"/>
          </ac:picMkLst>
        </pc:picChg>
        <pc:picChg chg="add mod">
          <ac:chgData name="Pedro Galvez Hernandez" userId="78f48674-0c43-431c-acbc-cb9e3ff47646" providerId="ADAL" clId="{F4F10484-2E20-4859-A7E4-358E294E855F}" dt="2022-02-07T08:47:15.024" v="2216" actId="1037"/>
          <ac:picMkLst>
            <pc:docMk/>
            <pc:sldMk cId="3899565156" sldId="330"/>
            <ac:picMk id="8" creationId="{675391FB-2D11-4F95-ADE8-C0312CC737D8}"/>
          </ac:picMkLst>
        </pc:picChg>
        <pc:picChg chg="del">
          <ac:chgData name="Pedro Galvez Hernandez" userId="78f48674-0c43-431c-acbc-cb9e3ff47646" providerId="ADAL" clId="{F4F10484-2E20-4859-A7E4-358E294E855F}" dt="2022-02-05T14:49:35.251" v="2016" actId="478"/>
          <ac:picMkLst>
            <pc:docMk/>
            <pc:sldMk cId="3899565156" sldId="330"/>
            <ac:picMk id="9" creationId="{C553821A-B1AA-4DF2-878B-BCF06C206808}"/>
          </ac:picMkLst>
        </pc:picChg>
        <pc:picChg chg="del">
          <ac:chgData name="Pedro Galvez Hernandez" userId="78f48674-0c43-431c-acbc-cb9e3ff47646" providerId="ADAL" clId="{F4F10484-2E20-4859-A7E4-358E294E855F}" dt="2022-02-05T14:49:35.251" v="2016" actId="478"/>
          <ac:picMkLst>
            <pc:docMk/>
            <pc:sldMk cId="3899565156" sldId="330"/>
            <ac:picMk id="11" creationId="{07CE396B-4168-46C9-B900-B765DB80B774}"/>
          </ac:picMkLst>
        </pc:picChg>
        <pc:picChg chg="add mod">
          <ac:chgData name="Pedro Galvez Hernandez" userId="78f48674-0c43-431c-acbc-cb9e3ff47646" providerId="ADAL" clId="{F4F10484-2E20-4859-A7E4-358E294E855F}" dt="2022-02-07T08:47:15.024" v="2216" actId="1037"/>
          <ac:picMkLst>
            <pc:docMk/>
            <pc:sldMk cId="3899565156" sldId="330"/>
            <ac:picMk id="12" creationId="{AB2D8634-B3FF-4A58-97D1-79E04F74201C}"/>
          </ac:picMkLst>
        </pc:picChg>
        <pc:picChg chg="del">
          <ac:chgData name="Pedro Galvez Hernandez" userId="78f48674-0c43-431c-acbc-cb9e3ff47646" providerId="ADAL" clId="{F4F10484-2E20-4859-A7E4-358E294E855F}" dt="2022-02-05T14:49:35.251" v="2016" actId="478"/>
          <ac:picMkLst>
            <pc:docMk/>
            <pc:sldMk cId="3899565156" sldId="330"/>
            <ac:picMk id="13" creationId="{5436A2CA-2AE2-49B5-B2FB-78FFEA447C11}"/>
          </ac:picMkLst>
        </pc:picChg>
        <pc:picChg chg="del">
          <ac:chgData name="Pedro Galvez Hernandez" userId="78f48674-0c43-431c-acbc-cb9e3ff47646" providerId="ADAL" clId="{F4F10484-2E20-4859-A7E4-358E294E855F}" dt="2022-02-05T14:49:35.251" v="2016" actId="478"/>
          <ac:picMkLst>
            <pc:docMk/>
            <pc:sldMk cId="3899565156" sldId="330"/>
            <ac:picMk id="16" creationId="{82A992C4-BD46-4238-AFF2-A150831B7679}"/>
          </ac:picMkLst>
        </pc:picChg>
        <pc:picChg chg="add mod ord">
          <ac:chgData name="Pedro Galvez Hernandez" userId="78f48674-0c43-431c-acbc-cb9e3ff47646" providerId="ADAL" clId="{F4F10484-2E20-4859-A7E4-358E294E855F}" dt="2022-02-07T08:47:15.024" v="2216" actId="1037"/>
          <ac:picMkLst>
            <pc:docMk/>
            <pc:sldMk cId="3899565156" sldId="330"/>
            <ac:picMk id="17" creationId="{2C5E0587-1057-43A1-8005-D634B0FF8ABA}"/>
          </ac:picMkLst>
        </pc:picChg>
        <pc:picChg chg="del">
          <ac:chgData name="Pedro Galvez Hernandez" userId="78f48674-0c43-431c-acbc-cb9e3ff47646" providerId="ADAL" clId="{F4F10484-2E20-4859-A7E4-358E294E855F}" dt="2022-02-05T14:49:35.251" v="2016" actId="478"/>
          <ac:picMkLst>
            <pc:docMk/>
            <pc:sldMk cId="3899565156" sldId="330"/>
            <ac:picMk id="18" creationId="{9814D90E-6059-4256-B7C3-C9C092B77F8B}"/>
          </ac:picMkLst>
        </pc:picChg>
        <pc:picChg chg="del">
          <ac:chgData name="Pedro Galvez Hernandez" userId="78f48674-0c43-431c-acbc-cb9e3ff47646" providerId="ADAL" clId="{F4F10484-2E20-4859-A7E4-358E294E855F}" dt="2022-02-05T14:49:35.251" v="2016" actId="478"/>
          <ac:picMkLst>
            <pc:docMk/>
            <pc:sldMk cId="3899565156" sldId="330"/>
            <ac:picMk id="20" creationId="{0D3D38AC-E5E9-449F-9BA4-0ADEF40E6EF7}"/>
          </ac:picMkLst>
        </pc:picChg>
        <pc:picChg chg="add mod">
          <ac:chgData name="Pedro Galvez Hernandez" userId="78f48674-0c43-431c-acbc-cb9e3ff47646" providerId="ADAL" clId="{F4F10484-2E20-4859-A7E4-358E294E855F}" dt="2022-02-07T08:47:15.024" v="2216" actId="1037"/>
          <ac:picMkLst>
            <pc:docMk/>
            <pc:sldMk cId="3899565156" sldId="330"/>
            <ac:picMk id="21" creationId="{F3DBFA96-F888-42B9-BDDE-FA859DFDD55D}"/>
          </ac:picMkLst>
        </pc:picChg>
        <pc:picChg chg="del">
          <ac:chgData name="Pedro Galvez Hernandez" userId="78f48674-0c43-431c-acbc-cb9e3ff47646" providerId="ADAL" clId="{F4F10484-2E20-4859-A7E4-358E294E855F}" dt="2022-02-05T14:49:35.251" v="2016" actId="478"/>
          <ac:picMkLst>
            <pc:docMk/>
            <pc:sldMk cId="3899565156" sldId="330"/>
            <ac:picMk id="22" creationId="{58536574-CBAC-4B01-B8B7-E2A94D5F624E}"/>
          </ac:picMkLst>
        </pc:picChg>
        <pc:picChg chg="del">
          <ac:chgData name="Pedro Galvez Hernandez" userId="78f48674-0c43-431c-acbc-cb9e3ff47646" providerId="ADAL" clId="{F4F10484-2E20-4859-A7E4-358E294E855F}" dt="2022-02-05T14:49:35.251" v="2016" actId="478"/>
          <ac:picMkLst>
            <pc:docMk/>
            <pc:sldMk cId="3899565156" sldId="330"/>
            <ac:picMk id="24" creationId="{4D2B1000-115D-48C2-94A1-11BCF9369AA4}"/>
          </ac:picMkLst>
        </pc:picChg>
        <pc:picChg chg="del">
          <ac:chgData name="Pedro Galvez Hernandez" userId="78f48674-0c43-431c-acbc-cb9e3ff47646" providerId="ADAL" clId="{F4F10484-2E20-4859-A7E4-358E294E855F}" dt="2022-02-05T14:49:35.251" v="2016" actId="478"/>
          <ac:picMkLst>
            <pc:docMk/>
            <pc:sldMk cId="3899565156" sldId="330"/>
            <ac:picMk id="26" creationId="{D64053CE-5AF4-425D-8E91-841BD2EC21E9}"/>
          </ac:picMkLst>
        </pc:picChg>
        <pc:picChg chg="del">
          <ac:chgData name="Pedro Galvez Hernandez" userId="78f48674-0c43-431c-acbc-cb9e3ff47646" providerId="ADAL" clId="{F4F10484-2E20-4859-A7E4-358E294E855F}" dt="2022-02-05T14:49:35.251" v="2016" actId="478"/>
          <ac:picMkLst>
            <pc:docMk/>
            <pc:sldMk cId="3899565156" sldId="330"/>
            <ac:picMk id="28" creationId="{BC509D2B-5183-469E-B734-8560D3337B5E}"/>
          </ac:picMkLst>
        </pc:picChg>
        <pc:picChg chg="del">
          <ac:chgData name="Pedro Galvez Hernandez" userId="78f48674-0c43-431c-acbc-cb9e3ff47646" providerId="ADAL" clId="{F4F10484-2E20-4859-A7E4-358E294E855F}" dt="2022-02-05T14:49:35.251" v="2016" actId="478"/>
          <ac:picMkLst>
            <pc:docMk/>
            <pc:sldMk cId="3899565156" sldId="330"/>
            <ac:picMk id="30" creationId="{99A220DB-930D-4EB9-9F13-8DB9FDE79081}"/>
          </ac:picMkLst>
        </pc:picChg>
        <pc:picChg chg="del">
          <ac:chgData name="Pedro Galvez Hernandez" userId="78f48674-0c43-431c-acbc-cb9e3ff47646" providerId="ADAL" clId="{F4F10484-2E20-4859-A7E4-358E294E855F}" dt="2022-02-05T14:49:35.251" v="2016" actId="478"/>
          <ac:picMkLst>
            <pc:docMk/>
            <pc:sldMk cId="3899565156" sldId="330"/>
            <ac:picMk id="32" creationId="{8A958866-A068-453F-9250-33138B256BAE}"/>
          </ac:picMkLst>
        </pc:picChg>
      </pc:sldChg>
      <pc:sldChg chg="addSp delSp modSp add mod">
        <pc:chgData name="Pedro Galvez Hernandez" userId="78f48674-0c43-431c-acbc-cb9e3ff47646" providerId="ADAL" clId="{F4F10484-2E20-4859-A7E4-358E294E855F}" dt="2022-02-05T14:57:21.872" v="2170" actId="14100"/>
        <pc:sldMkLst>
          <pc:docMk/>
          <pc:sldMk cId="704467137" sldId="331"/>
        </pc:sldMkLst>
        <pc:spChg chg="del">
          <ac:chgData name="Pedro Galvez Hernandez" userId="78f48674-0c43-431c-acbc-cb9e3ff47646" providerId="ADAL" clId="{F4F10484-2E20-4859-A7E4-358E294E855F}" dt="2022-02-05T14:54:59.061" v="2108" actId="478"/>
          <ac:spMkLst>
            <pc:docMk/>
            <pc:sldMk cId="704467137" sldId="331"/>
            <ac:spMk id="14" creationId="{EE4D7787-7968-41A8-9FCC-807F428F7E5F}"/>
          </ac:spMkLst>
        </pc:spChg>
        <pc:spChg chg="add mod">
          <ac:chgData name="Pedro Galvez Hernandez" userId="78f48674-0c43-431c-acbc-cb9e3ff47646" providerId="ADAL" clId="{F4F10484-2E20-4859-A7E4-358E294E855F}" dt="2022-02-05T14:55:34.661" v="2125" actId="1076"/>
          <ac:spMkLst>
            <pc:docMk/>
            <pc:sldMk cId="704467137" sldId="331"/>
            <ac:spMk id="16" creationId="{0379BA25-B5F2-44EB-A433-EC30E6A74BF6}"/>
          </ac:spMkLst>
        </pc:spChg>
        <pc:spChg chg="add mod">
          <ac:chgData name="Pedro Galvez Hernandez" userId="78f48674-0c43-431c-acbc-cb9e3ff47646" providerId="ADAL" clId="{F4F10484-2E20-4859-A7E4-358E294E855F}" dt="2022-02-05T14:55:56.642" v="2138" actId="1076"/>
          <ac:spMkLst>
            <pc:docMk/>
            <pc:sldMk cId="704467137" sldId="331"/>
            <ac:spMk id="18" creationId="{15F8F966-92EA-46AF-89D9-E5784E02D676}"/>
          </ac:spMkLst>
        </pc:spChg>
        <pc:spChg chg="add mod">
          <ac:chgData name="Pedro Galvez Hernandez" userId="78f48674-0c43-431c-acbc-cb9e3ff47646" providerId="ADAL" clId="{F4F10484-2E20-4859-A7E4-358E294E855F}" dt="2022-02-05T14:56:04.901" v="2142" actId="20577"/>
          <ac:spMkLst>
            <pc:docMk/>
            <pc:sldMk cId="704467137" sldId="331"/>
            <ac:spMk id="20" creationId="{25DE611B-357F-45A9-9615-EAB5E977A104}"/>
          </ac:spMkLst>
        </pc:spChg>
        <pc:spChg chg="add mod">
          <ac:chgData name="Pedro Galvez Hernandez" userId="78f48674-0c43-431c-acbc-cb9e3ff47646" providerId="ADAL" clId="{F4F10484-2E20-4859-A7E4-358E294E855F}" dt="2022-02-05T14:56:24.341" v="2152" actId="20577"/>
          <ac:spMkLst>
            <pc:docMk/>
            <pc:sldMk cId="704467137" sldId="331"/>
            <ac:spMk id="23" creationId="{13F3CB7C-6EBD-45DF-8BD5-55DE527224BE}"/>
          </ac:spMkLst>
        </pc:spChg>
        <pc:spChg chg="add mod">
          <ac:chgData name="Pedro Galvez Hernandez" userId="78f48674-0c43-431c-acbc-cb9e3ff47646" providerId="ADAL" clId="{F4F10484-2E20-4859-A7E4-358E294E855F}" dt="2022-02-05T14:56:45.811" v="2160" actId="20577"/>
          <ac:spMkLst>
            <pc:docMk/>
            <pc:sldMk cId="704467137" sldId="331"/>
            <ac:spMk id="26" creationId="{6A46F74E-15A9-49CD-9820-BCAFE3238CF9}"/>
          </ac:spMkLst>
        </pc:spChg>
        <pc:spChg chg="add mod">
          <ac:chgData name="Pedro Galvez Hernandez" userId="78f48674-0c43-431c-acbc-cb9e3ff47646" providerId="ADAL" clId="{F4F10484-2E20-4859-A7E4-358E294E855F}" dt="2022-02-05T14:57:21.872" v="2170" actId="14100"/>
          <ac:spMkLst>
            <pc:docMk/>
            <pc:sldMk cId="704467137" sldId="331"/>
            <ac:spMk id="29" creationId="{AD29D62A-D665-4465-979B-2A74A04EF589}"/>
          </ac:spMkLst>
        </pc:spChg>
        <pc:spChg chg="del">
          <ac:chgData name="Pedro Galvez Hernandez" userId="78f48674-0c43-431c-acbc-cb9e3ff47646" providerId="ADAL" clId="{F4F10484-2E20-4859-A7E4-358E294E855F}" dt="2022-02-05T14:54:59.061" v="2108" actId="478"/>
          <ac:spMkLst>
            <pc:docMk/>
            <pc:sldMk cId="704467137" sldId="331"/>
            <ac:spMk id="39" creationId="{70E23BA4-16A2-4A5E-9606-835FF68143B8}"/>
          </ac:spMkLst>
        </pc:spChg>
        <pc:spChg chg="del">
          <ac:chgData name="Pedro Galvez Hernandez" userId="78f48674-0c43-431c-acbc-cb9e3ff47646" providerId="ADAL" clId="{F4F10484-2E20-4859-A7E4-358E294E855F}" dt="2022-02-05T14:54:59.061" v="2108" actId="478"/>
          <ac:spMkLst>
            <pc:docMk/>
            <pc:sldMk cId="704467137" sldId="331"/>
            <ac:spMk id="40" creationId="{1EB16E29-0D34-4CBF-946D-28509CCF6D68}"/>
          </ac:spMkLst>
        </pc:spChg>
        <pc:spChg chg="del">
          <ac:chgData name="Pedro Galvez Hernandez" userId="78f48674-0c43-431c-acbc-cb9e3ff47646" providerId="ADAL" clId="{F4F10484-2E20-4859-A7E4-358E294E855F}" dt="2022-02-05T14:54:59.061" v="2108" actId="478"/>
          <ac:spMkLst>
            <pc:docMk/>
            <pc:sldMk cId="704467137" sldId="331"/>
            <ac:spMk id="41" creationId="{A1BA64BC-2323-41C5-A7C7-B54AA49016A4}"/>
          </ac:spMkLst>
        </pc:spChg>
        <pc:picChg chg="add mod">
          <ac:chgData name="Pedro Galvez Hernandez" userId="78f48674-0c43-431c-acbc-cb9e3ff47646" providerId="ADAL" clId="{F4F10484-2E20-4859-A7E4-358E294E855F}" dt="2022-02-05T14:55:12.462" v="2114" actId="14100"/>
          <ac:picMkLst>
            <pc:docMk/>
            <pc:sldMk cId="704467137" sldId="331"/>
            <ac:picMk id="4" creationId="{A8B5B916-86BE-485F-B14E-C5052E63E1AA}"/>
          </ac:picMkLst>
        </pc:picChg>
        <pc:picChg chg="add mod">
          <ac:chgData name="Pedro Galvez Hernandez" userId="78f48674-0c43-431c-acbc-cb9e3ff47646" providerId="ADAL" clId="{F4F10484-2E20-4859-A7E4-358E294E855F}" dt="2022-02-05T14:55:53.501" v="2137" actId="1076"/>
          <ac:picMkLst>
            <pc:docMk/>
            <pc:sldMk cId="704467137" sldId="331"/>
            <ac:picMk id="7" creationId="{C87278B7-BBCB-45AD-82F4-5868071B2755}"/>
          </ac:picMkLst>
        </pc:picChg>
        <pc:picChg chg="del">
          <ac:chgData name="Pedro Galvez Hernandez" userId="78f48674-0c43-431c-acbc-cb9e3ff47646" providerId="ADAL" clId="{F4F10484-2E20-4859-A7E4-358E294E855F}" dt="2022-02-05T14:54:59.061" v="2108" actId="478"/>
          <ac:picMkLst>
            <pc:docMk/>
            <pc:sldMk cId="704467137" sldId="331"/>
            <ac:picMk id="8" creationId="{675391FB-2D11-4F95-ADE8-C0312CC737D8}"/>
          </ac:picMkLst>
        </pc:picChg>
        <pc:picChg chg="add mod">
          <ac:chgData name="Pedro Galvez Hernandez" userId="78f48674-0c43-431c-acbc-cb9e3ff47646" providerId="ADAL" clId="{F4F10484-2E20-4859-A7E4-358E294E855F}" dt="2022-02-05T14:55:58.202" v="2139" actId="1076"/>
          <ac:picMkLst>
            <pc:docMk/>
            <pc:sldMk cId="704467137" sldId="331"/>
            <ac:picMk id="10" creationId="{907B47D2-2896-476D-9E18-48902BC41A96}"/>
          </ac:picMkLst>
        </pc:picChg>
        <pc:picChg chg="del mod">
          <ac:chgData name="Pedro Galvez Hernandez" userId="78f48674-0c43-431c-acbc-cb9e3ff47646" providerId="ADAL" clId="{F4F10484-2E20-4859-A7E4-358E294E855F}" dt="2022-02-05T14:54:59.061" v="2108" actId="478"/>
          <ac:picMkLst>
            <pc:docMk/>
            <pc:sldMk cId="704467137" sldId="331"/>
            <ac:picMk id="12" creationId="{AB2D8634-B3FF-4A58-97D1-79E04F74201C}"/>
          </ac:picMkLst>
        </pc:picChg>
        <pc:picChg chg="add mod">
          <ac:chgData name="Pedro Galvez Hernandez" userId="78f48674-0c43-431c-acbc-cb9e3ff47646" providerId="ADAL" clId="{F4F10484-2E20-4859-A7E4-358E294E855F}" dt="2022-02-05T14:56:17.402" v="2149" actId="14100"/>
          <ac:picMkLst>
            <pc:docMk/>
            <pc:sldMk cId="704467137" sldId="331"/>
            <ac:picMk id="13" creationId="{05EA6DF2-EFB2-458A-B838-84B2990BB0C1}"/>
          </ac:picMkLst>
        </pc:picChg>
        <pc:picChg chg="del">
          <ac:chgData name="Pedro Galvez Hernandez" userId="78f48674-0c43-431c-acbc-cb9e3ff47646" providerId="ADAL" clId="{F4F10484-2E20-4859-A7E4-358E294E855F}" dt="2022-02-05T14:54:59.061" v="2108" actId="478"/>
          <ac:picMkLst>
            <pc:docMk/>
            <pc:sldMk cId="704467137" sldId="331"/>
            <ac:picMk id="17" creationId="{2C5E0587-1057-43A1-8005-D634B0FF8ABA}"/>
          </ac:picMkLst>
        </pc:picChg>
        <pc:picChg chg="add mod">
          <ac:chgData name="Pedro Galvez Hernandez" userId="78f48674-0c43-431c-acbc-cb9e3ff47646" providerId="ADAL" clId="{F4F10484-2E20-4859-A7E4-358E294E855F}" dt="2022-02-05T14:56:38.851" v="2157" actId="1076"/>
          <ac:picMkLst>
            <pc:docMk/>
            <pc:sldMk cId="704467137" sldId="331"/>
            <ac:picMk id="19" creationId="{DAEB5CCD-E261-4E79-902D-B9F031A51349}"/>
          </ac:picMkLst>
        </pc:picChg>
        <pc:picChg chg="del">
          <ac:chgData name="Pedro Galvez Hernandez" userId="78f48674-0c43-431c-acbc-cb9e3ff47646" providerId="ADAL" clId="{F4F10484-2E20-4859-A7E4-358E294E855F}" dt="2022-02-05T14:54:59.061" v="2108" actId="478"/>
          <ac:picMkLst>
            <pc:docMk/>
            <pc:sldMk cId="704467137" sldId="331"/>
            <ac:picMk id="21" creationId="{F3DBFA96-F888-42B9-BDDE-FA859DFDD55D}"/>
          </ac:picMkLst>
        </pc:picChg>
        <pc:picChg chg="add mod">
          <ac:chgData name="Pedro Galvez Hernandez" userId="78f48674-0c43-431c-acbc-cb9e3ff47646" providerId="ADAL" clId="{F4F10484-2E20-4859-A7E4-358E294E855F}" dt="2022-02-05T14:57:01.261" v="2165" actId="1076"/>
          <ac:picMkLst>
            <pc:docMk/>
            <pc:sldMk cId="704467137" sldId="331"/>
            <ac:picMk id="24" creationId="{1E22B5D1-F1AD-4259-8554-449EB4C0F9E5}"/>
          </ac:picMkLst>
        </pc:picChg>
      </pc:sldChg>
    </pc:docChg>
  </pc:docChgLst>
  <pc:docChgLst>
    <pc:chgData name="Pedro Galvez Hernandez" userId="78f48674-0c43-431c-acbc-cb9e3ff47646" providerId="ADAL" clId="{418723A6-D207-4946-892C-24BAF871D452}"/>
    <pc:docChg chg="custSel modSld">
      <pc:chgData name="Pedro Galvez Hernandez" userId="78f48674-0c43-431c-acbc-cb9e3ff47646" providerId="ADAL" clId="{418723A6-D207-4946-892C-24BAF871D452}" dt="2021-11-16T13:06:44.492" v="88" actId="1076"/>
      <pc:docMkLst>
        <pc:docMk/>
      </pc:docMkLst>
      <pc:sldChg chg="addSp delSp modSp mod">
        <pc:chgData name="Pedro Galvez Hernandez" userId="78f48674-0c43-431c-acbc-cb9e3ff47646" providerId="ADAL" clId="{418723A6-D207-4946-892C-24BAF871D452}" dt="2021-11-16T13:06:44.492" v="88" actId="1076"/>
        <pc:sldMkLst>
          <pc:docMk/>
          <pc:sldMk cId="4168266651" sldId="285"/>
        </pc:sldMkLst>
        <pc:spChg chg="del mod">
          <ac:chgData name="Pedro Galvez Hernandez" userId="78f48674-0c43-431c-acbc-cb9e3ff47646" providerId="ADAL" clId="{418723A6-D207-4946-892C-24BAF871D452}" dt="2021-11-16T13:06:39.300" v="85" actId="478"/>
          <ac:spMkLst>
            <pc:docMk/>
            <pc:sldMk cId="4168266651" sldId="285"/>
            <ac:spMk id="2" creationId="{5545E39F-FBFC-44DA-BC2F-98D43C268E05}"/>
          </ac:spMkLst>
        </pc:spChg>
        <pc:spChg chg="del">
          <ac:chgData name="Pedro Galvez Hernandez" userId="78f48674-0c43-431c-acbc-cb9e3ff47646" providerId="ADAL" clId="{418723A6-D207-4946-892C-24BAF871D452}" dt="2021-11-16T11:48:51.124" v="51" actId="478"/>
          <ac:spMkLst>
            <pc:docMk/>
            <pc:sldMk cId="4168266651" sldId="285"/>
            <ac:spMk id="10" creationId="{834D132A-ED71-46CD-8596-AB6D8BF572E7}"/>
          </ac:spMkLst>
        </pc:spChg>
        <pc:spChg chg="del mod">
          <ac:chgData name="Pedro Galvez Hernandez" userId="78f48674-0c43-431c-acbc-cb9e3ff47646" providerId="ADAL" clId="{418723A6-D207-4946-892C-24BAF871D452}" dt="2021-11-16T11:48:49.338" v="50" actId="478"/>
          <ac:spMkLst>
            <pc:docMk/>
            <pc:sldMk cId="4168266651" sldId="285"/>
            <ac:spMk id="13" creationId="{B0048ECE-0565-49DF-98A7-9CA20E73BDC8}"/>
          </ac:spMkLst>
        </pc:spChg>
        <pc:spChg chg="del">
          <ac:chgData name="Pedro Galvez Hernandez" userId="78f48674-0c43-431c-acbc-cb9e3ff47646" providerId="ADAL" clId="{418723A6-D207-4946-892C-24BAF871D452}" dt="2021-11-16T11:48:52.124" v="52" actId="478"/>
          <ac:spMkLst>
            <pc:docMk/>
            <pc:sldMk cId="4168266651" sldId="285"/>
            <ac:spMk id="15" creationId="{95C78CBD-32F4-405F-AF3D-79AA6A0AA449}"/>
          </ac:spMkLst>
        </pc:spChg>
        <pc:spChg chg="add del mod">
          <ac:chgData name="Pedro Galvez Hernandez" userId="78f48674-0c43-431c-acbc-cb9e3ff47646" providerId="ADAL" clId="{418723A6-D207-4946-892C-24BAF871D452}" dt="2021-11-16T11:49:39.522" v="64" actId="478"/>
          <ac:spMkLst>
            <pc:docMk/>
            <pc:sldMk cId="4168266651" sldId="285"/>
            <ac:spMk id="17" creationId="{01D7C648-0F37-4534-B54C-8A1857CB5473}"/>
          </ac:spMkLst>
        </pc:spChg>
        <pc:spChg chg="del mod">
          <ac:chgData name="Pedro Galvez Hernandez" userId="78f48674-0c43-431c-acbc-cb9e3ff47646" providerId="ADAL" clId="{418723A6-D207-4946-892C-24BAF871D452}" dt="2021-11-16T13:06:35.703" v="84" actId="478"/>
          <ac:spMkLst>
            <pc:docMk/>
            <pc:sldMk cId="4168266651" sldId="285"/>
            <ac:spMk id="32" creationId="{A48CC524-A165-45F9-911D-69723342D0EC}"/>
          </ac:spMkLst>
        </pc:spChg>
        <pc:picChg chg="add del mod">
          <ac:chgData name="Pedro Galvez Hernandez" userId="78f48674-0c43-431c-acbc-cb9e3ff47646" providerId="ADAL" clId="{418723A6-D207-4946-892C-24BAF871D452}" dt="2021-11-16T13:06:27.298" v="79" actId="478"/>
          <ac:picMkLst>
            <pc:docMk/>
            <pc:sldMk cId="4168266651" sldId="285"/>
            <ac:picMk id="4" creationId="{E68E9020-AEEB-405C-8531-B892CB1AF84A}"/>
          </ac:picMkLst>
        </pc:picChg>
        <pc:picChg chg="add mod">
          <ac:chgData name="Pedro Galvez Hernandez" userId="78f48674-0c43-431c-acbc-cb9e3ff47646" providerId="ADAL" clId="{418723A6-D207-4946-892C-24BAF871D452}" dt="2021-11-16T13:06:44.492" v="88" actId="1076"/>
          <ac:picMkLst>
            <pc:docMk/>
            <pc:sldMk cId="4168266651" sldId="285"/>
            <ac:picMk id="5" creationId="{563FB6F7-2E47-4DAA-95A3-A1A463CF081A}"/>
          </ac:picMkLst>
        </pc:picChg>
        <pc:picChg chg="del">
          <ac:chgData name="Pedro Galvez Hernandez" userId="78f48674-0c43-431c-acbc-cb9e3ff47646" providerId="ADAL" clId="{418723A6-D207-4946-892C-24BAF871D452}" dt="2021-11-16T11:48:45.137" v="44" actId="478"/>
          <ac:picMkLst>
            <pc:docMk/>
            <pc:sldMk cId="4168266651" sldId="285"/>
            <ac:picMk id="6" creationId="{921DCD5F-3E18-4265-8DFA-CA258E1D7F64}"/>
          </ac:picMkLst>
        </pc:picChg>
        <pc:picChg chg="del mod">
          <ac:chgData name="Pedro Galvez Hernandez" userId="78f48674-0c43-431c-acbc-cb9e3ff47646" providerId="ADAL" clId="{418723A6-D207-4946-892C-24BAF871D452}" dt="2021-11-16T13:04:26.079" v="73" actId="478"/>
          <ac:picMkLst>
            <pc:docMk/>
            <pc:sldMk cId="4168266651" sldId="285"/>
            <ac:picMk id="22" creationId="{36548C91-6F47-4C5E-BE0B-8CAA29ACF4B3}"/>
          </ac:picMkLst>
        </pc:picChg>
        <pc:cxnChg chg="del mod">
          <ac:chgData name="Pedro Galvez Hernandez" userId="78f48674-0c43-431c-acbc-cb9e3ff47646" providerId="ADAL" clId="{418723A6-D207-4946-892C-24BAF871D452}" dt="2021-11-16T11:48:47.900" v="47" actId="478"/>
          <ac:cxnSpMkLst>
            <pc:docMk/>
            <pc:sldMk cId="4168266651" sldId="285"/>
            <ac:cxnSpMk id="11" creationId="{6D8F37F5-5F3B-4A4D-9DF8-DD787F827C3E}"/>
          </ac:cxnSpMkLst>
        </pc:cxnChg>
        <pc:cxnChg chg="del mod">
          <ac:chgData name="Pedro Galvez Hernandez" userId="78f48674-0c43-431c-acbc-cb9e3ff47646" providerId="ADAL" clId="{418723A6-D207-4946-892C-24BAF871D452}" dt="2021-11-16T11:48:46.258" v="45" actId="478"/>
          <ac:cxnSpMkLst>
            <pc:docMk/>
            <pc:sldMk cId="4168266651" sldId="285"/>
            <ac:cxnSpMk id="16" creationId="{0F169C60-AAE7-4DE6-8752-672C2E805786}"/>
          </ac:cxnSpMkLst>
        </pc:cxnChg>
        <pc:cxnChg chg="del mod">
          <ac:chgData name="Pedro Galvez Hernandez" userId="78f48674-0c43-431c-acbc-cb9e3ff47646" providerId="ADAL" clId="{418723A6-D207-4946-892C-24BAF871D452}" dt="2021-11-16T11:48:47.244" v="46" actId="478"/>
          <ac:cxnSpMkLst>
            <pc:docMk/>
            <pc:sldMk cId="4168266651" sldId="285"/>
            <ac:cxnSpMk id="23" creationId="{67421586-CA01-4ACA-8CBE-FDB16F1F1917}"/>
          </ac:cxnSpMkLst>
        </pc:cxnChg>
        <pc:cxnChg chg="del mod">
          <ac:chgData name="Pedro Galvez Hernandez" userId="78f48674-0c43-431c-acbc-cb9e3ff47646" providerId="ADAL" clId="{418723A6-D207-4946-892C-24BAF871D452}" dt="2021-11-16T11:48:48.323" v="48" actId="478"/>
          <ac:cxnSpMkLst>
            <pc:docMk/>
            <pc:sldMk cId="4168266651" sldId="285"/>
            <ac:cxnSpMk id="28" creationId="{39070C21-6234-48E4-B36D-713B50DCAEF3}"/>
          </ac:cxnSpMkLst>
        </pc:cxnChg>
      </pc:sldChg>
      <pc:sldChg chg="addSp delSp modSp mod modTransition delAnim modAnim">
        <pc:chgData name="Pedro Galvez Hernandez" userId="78f48674-0c43-431c-acbc-cb9e3ff47646" providerId="ADAL" clId="{418723A6-D207-4946-892C-24BAF871D452}" dt="2021-11-16T12:04:00.853" v="72" actId="14100"/>
        <pc:sldMkLst>
          <pc:docMk/>
          <pc:sldMk cId="2704743880" sldId="286"/>
        </pc:sldMkLst>
        <pc:picChg chg="add del mod">
          <ac:chgData name="Pedro Galvez Hernandez" userId="78f48674-0c43-431c-acbc-cb9e3ff47646" providerId="ADAL" clId="{418723A6-D207-4946-892C-24BAF871D452}" dt="2021-11-16T12:03:08.928" v="66" actId="478"/>
          <ac:picMkLst>
            <pc:docMk/>
            <pc:sldMk cId="2704743880" sldId="286"/>
            <ac:picMk id="4" creationId="{0C7B8D60-F6BF-401D-BDA4-EE6007584F12}"/>
          </ac:picMkLst>
        </pc:picChg>
        <pc:picChg chg="del">
          <ac:chgData name="Pedro Galvez Hernandez" userId="78f48674-0c43-431c-acbc-cb9e3ff47646" providerId="ADAL" clId="{418723A6-D207-4946-892C-24BAF871D452}" dt="2021-11-16T11:46:32.390" v="0" actId="478"/>
          <ac:picMkLst>
            <pc:docMk/>
            <pc:sldMk cId="2704743880" sldId="286"/>
            <ac:picMk id="5" creationId="{9FBAAA13-E815-4854-AF92-ECB9833161C1}"/>
          </ac:picMkLst>
        </pc:picChg>
        <pc:picChg chg="add mod">
          <ac:chgData name="Pedro Galvez Hernandez" userId="78f48674-0c43-431c-acbc-cb9e3ff47646" providerId="ADAL" clId="{418723A6-D207-4946-892C-24BAF871D452}" dt="2021-11-16T12:04:00.853" v="72" actId="14100"/>
          <ac:picMkLst>
            <pc:docMk/>
            <pc:sldMk cId="2704743880" sldId="286"/>
            <ac:picMk id="6" creationId="{A1717031-F19A-402D-AB9E-664730E7C501}"/>
          </ac:picMkLst>
        </pc:picChg>
      </pc:sldChg>
      <pc:sldChg chg="modSp mod delCm">
        <pc:chgData name="Pedro Galvez Hernandez" userId="78f48674-0c43-431c-acbc-cb9e3ff47646" providerId="ADAL" clId="{418723A6-D207-4946-892C-24BAF871D452}" dt="2021-11-16T11:48:41.977" v="43" actId="404"/>
        <pc:sldMkLst>
          <pc:docMk/>
          <pc:sldMk cId="2814710968" sldId="287"/>
        </pc:sldMkLst>
        <pc:spChg chg="mod">
          <ac:chgData name="Pedro Galvez Hernandez" userId="78f48674-0c43-431c-acbc-cb9e3ff47646" providerId="ADAL" clId="{418723A6-D207-4946-892C-24BAF871D452}" dt="2021-11-16T11:48:41.977" v="43" actId="404"/>
          <ac:spMkLst>
            <pc:docMk/>
            <pc:sldMk cId="2814710968" sldId="287"/>
            <ac:spMk id="2" creationId="{5545E39F-FBFC-44DA-BC2F-98D43C268E05}"/>
          </ac:spMkLst>
        </pc:spChg>
      </pc:sldChg>
    </pc:docChg>
  </pc:docChgLst>
  <pc:docChgLst>
    <pc:chgData name="Pedro Galvez Hernandez" userId="78f48674-0c43-431c-acbc-cb9e3ff47646" providerId="ADAL" clId="{B664AADE-EF3C-4142-B247-A302A3B9F2AD}"/>
    <pc:docChg chg="undo redo custSel addSld delSld modSld sldOrd">
      <pc:chgData name="Pedro Galvez Hernandez" userId="78f48674-0c43-431c-acbc-cb9e3ff47646" providerId="ADAL" clId="{B664AADE-EF3C-4142-B247-A302A3B9F2AD}" dt="2022-06-13T14:55:38.461" v="5004" actId="47"/>
      <pc:docMkLst>
        <pc:docMk/>
      </pc:docMkLst>
      <pc:sldChg chg="addSp modSp del mod">
        <pc:chgData name="Pedro Galvez Hernandez" userId="78f48674-0c43-431c-acbc-cb9e3ff47646" providerId="ADAL" clId="{B664AADE-EF3C-4142-B247-A302A3B9F2AD}" dt="2022-05-21T16:22:00.503" v="1755" actId="47"/>
        <pc:sldMkLst>
          <pc:docMk/>
          <pc:sldMk cId="731522163" sldId="262"/>
        </pc:sldMkLst>
        <pc:spChg chg="add mod">
          <ac:chgData name="Pedro Galvez Hernandez" userId="78f48674-0c43-431c-acbc-cb9e3ff47646" providerId="ADAL" clId="{B664AADE-EF3C-4142-B247-A302A3B9F2AD}" dt="2022-05-21T15:19:30.749" v="350" actId="1076"/>
          <ac:spMkLst>
            <pc:docMk/>
            <pc:sldMk cId="731522163" sldId="262"/>
            <ac:spMk id="2" creationId="{FFE51A7A-4EE0-0FAB-7AB8-ED33022136C8}"/>
          </ac:spMkLst>
        </pc:spChg>
        <pc:spChg chg="add mod">
          <ac:chgData name="Pedro Galvez Hernandez" userId="78f48674-0c43-431c-acbc-cb9e3ff47646" providerId="ADAL" clId="{B664AADE-EF3C-4142-B247-A302A3B9F2AD}" dt="2022-05-21T15:15:57.792" v="145" actId="14100"/>
          <ac:spMkLst>
            <pc:docMk/>
            <pc:sldMk cId="731522163" sldId="262"/>
            <ac:spMk id="5" creationId="{778C46FC-F312-24EF-81F7-B2F22253E6CD}"/>
          </ac:spMkLst>
        </pc:spChg>
        <pc:spChg chg="mod">
          <ac:chgData name="Pedro Galvez Hernandez" userId="78f48674-0c43-431c-acbc-cb9e3ff47646" providerId="ADAL" clId="{B664AADE-EF3C-4142-B247-A302A3B9F2AD}" dt="2022-05-21T15:13:42.048" v="0" actId="6549"/>
          <ac:spMkLst>
            <pc:docMk/>
            <pc:sldMk cId="731522163" sldId="262"/>
            <ac:spMk id="7" creationId="{8982C2F8-0FD5-4C0C-8932-E31DFA3BE469}"/>
          </ac:spMkLst>
        </pc:spChg>
        <pc:spChg chg="mod">
          <ac:chgData name="Pedro Galvez Hernandez" userId="78f48674-0c43-431c-acbc-cb9e3ff47646" providerId="ADAL" clId="{B664AADE-EF3C-4142-B247-A302A3B9F2AD}" dt="2022-05-21T15:19:32.868" v="352" actId="1076"/>
          <ac:spMkLst>
            <pc:docMk/>
            <pc:sldMk cId="731522163" sldId="262"/>
            <ac:spMk id="8" creationId="{80EB32B0-E249-490D-9715-E157E892A683}"/>
          </ac:spMkLst>
        </pc:spChg>
      </pc:sldChg>
      <pc:sldChg chg="addSp delSp modSp add del mod ord modTransition modAnim">
        <pc:chgData name="Pedro Galvez Hernandez" userId="78f48674-0c43-431c-acbc-cb9e3ff47646" providerId="ADAL" clId="{B664AADE-EF3C-4142-B247-A302A3B9F2AD}" dt="2022-06-13T14:55:38.461" v="5004" actId="47"/>
        <pc:sldMkLst>
          <pc:docMk/>
          <pc:sldMk cId="328289552" sldId="264"/>
        </pc:sldMkLst>
        <pc:spChg chg="add del mod">
          <ac:chgData name="Pedro Galvez Hernandez" userId="78f48674-0c43-431c-acbc-cb9e3ff47646" providerId="ADAL" clId="{B664AADE-EF3C-4142-B247-A302A3B9F2AD}" dt="2022-05-21T15:32:18.244" v="851" actId="478"/>
          <ac:spMkLst>
            <pc:docMk/>
            <pc:sldMk cId="328289552" sldId="264"/>
            <ac:spMk id="4" creationId="{07B52BA0-40B0-04ED-F75E-5EA2C440EF65}"/>
          </ac:spMkLst>
        </pc:spChg>
        <pc:spChg chg="mod">
          <ac:chgData name="Pedro Galvez Hernandez" userId="78f48674-0c43-431c-acbc-cb9e3ff47646" providerId="ADAL" clId="{B664AADE-EF3C-4142-B247-A302A3B9F2AD}" dt="2022-05-21T15:32:22.949" v="852" actId="1076"/>
          <ac:spMkLst>
            <pc:docMk/>
            <pc:sldMk cId="328289552" sldId="264"/>
            <ac:spMk id="5" creationId="{9AB95BF0-47CB-4A99-99DA-653C56FD33D1}"/>
          </ac:spMkLst>
        </pc:spChg>
        <pc:spChg chg="add del mod">
          <ac:chgData name="Pedro Galvez Hernandez" userId="78f48674-0c43-431c-acbc-cb9e3ff47646" providerId="ADAL" clId="{B664AADE-EF3C-4142-B247-A302A3B9F2AD}" dt="2022-05-22T17:35:56.579" v="4913" actId="931"/>
          <ac:spMkLst>
            <pc:docMk/>
            <pc:sldMk cId="328289552" sldId="264"/>
            <ac:spMk id="8" creationId="{671B7150-D915-1374-5C2E-51A38E1E745B}"/>
          </ac:spMkLst>
        </pc:spChg>
        <pc:spChg chg="del mod">
          <ac:chgData name="Pedro Galvez Hernandez" userId="78f48674-0c43-431c-acbc-cb9e3ff47646" providerId="ADAL" clId="{B664AADE-EF3C-4142-B247-A302A3B9F2AD}" dt="2022-05-21T15:32:14.819" v="849" actId="478"/>
          <ac:spMkLst>
            <pc:docMk/>
            <pc:sldMk cId="328289552" sldId="264"/>
            <ac:spMk id="9" creationId="{D17B392A-8A84-4D63-82E3-EC48B8C87C7E}"/>
          </ac:spMkLst>
        </pc:spChg>
        <pc:spChg chg="add mod">
          <ac:chgData name="Pedro Galvez Hernandez" userId="78f48674-0c43-431c-acbc-cb9e3ff47646" providerId="ADAL" clId="{B664AADE-EF3C-4142-B247-A302A3B9F2AD}" dt="2022-06-13T14:55:36.865" v="5003" actId="6549"/>
          <ac:spMkLst>
            <pc:docMk/>
            <pc:sldMk cId="328289552" sldId="264"/>
            <ac:spMk id="10" creationId="{19F677DD-73CD-78B0-C599-890F8FD391FF}"/>
          </ac:spMkLst>
        </pc:spChg>
        <pc:spChg chg="add mod">
          <ac:chgData name="Pedro Galvez Hernandez" userId="78f48674-0c43-431c-acbc-cb9e3ff47646" providerId="ADAL" clId="{B664AADE-EF3C-4142-B247-A302A3B9F2AD}" dt="2022-05-21T15:32:15.249" v="850"/>
          <ac:spMkLst>
            <pc:docMk/>
            <pc:sldMk cId="328289552" sldId="264"/>
            <ac:spMk id="11" creationId="{4ADE0211-DBCE-112B-324F-3813C3E9F03C}"/>
          </ac:spMkLst>
        </pc:spChg>
        <pc:spChg chg="add del mod">
          <ac:chgData name="Pedro Galvez Hernandez" userId="78f48674-0c43-431c-acbc-cb9e3ff47646" providerId="ADAL" clId="{B664AADE-EF3C-4142-B247-A302A3B9F2AD}" dt="2022-05-22T17:37:15.458" v="4945" actId="931"/>
          <ac:spMkLst>
            <pc:docMk/>
            <pc:sldMk cId="328289552" sldId="264"/>
            <ac:spMk id="14" creationId="{C2B1E5E6-1ED6-758F-B30E-60B5E42B5AC0}"/>
          </ac:spMkLst>
        </pc:spChg>
        <pc:spChg chg="del">
          <ac:chgData name="Pedro Galvez Hernandez" userId="78f48674-0c43-431c-acbc-cb9e3ff47646" providerId="ADAL" clId="{B664AADE-EF3C-4142-B247-A302A3B9F2AD}" dt="2022-05-22T17:35:26.507" v="4909" actId="931"/>
          <ac:spMkLst>
            <pc:docMk/>
            <pc:sldMk cId="328289552" sldId="264"/>
            <ac:spMk id="17" creationId="{FB577F76-5718-48F9-A41C-BC4827E1AD7E}"/>
          </ac:spMkLst>
        </pc:spChg>
        <pc:spChg chg="add del mod">
          <ac:chgData name="Pedro Galvez Hernandez" userId="78f48674-0c43-431c-acbc-cb9e3ff47646" providerId="ADAL" clId="{B664AADE-EF3C-4142-B247-A302A3B9F2AD}" dt="2022-05-22T17:37:31.126" v="4951" actId="478"/>
          <ac:spMkLst>
            <pc:docMk/>
            <pc:sldMk cId="328289552" sldId="264"/>
            <ac:spMk id="21" creationId="{54608401-09BB-CD41-72D1-9A82AAED0A23}"/>
          </ac:spMkLst>
        </pc:spChg>
        <pc:picChg chg="del">
          <ac:chgData name="Pedro Galvez Hernandez" userId="78f48674-0c43-431c-acbc-cb9e3ff47646" providerId="ADAL" clId="{B664AADE-EF3C-4142-B247-A302A3B9F2AD}" dt="2022-06-13T14:15:24.868" v="4969"/>
          <ac:picMkLst>
            <pc:docMk/>
            <pc:sldMk cId="328289552" sldId="264"/>
            <ac:picMk id="3" creationId="{7A8A8DB2-E882-4DBD-8DA9-B1625A65B867}"/>
          </ac:picMkLst>
        </pc:picChg>
        <pc:picChg chg="add del mod">
          <ac:chgData name="Pedro Galvez Hernandez" userId="78f48674-0c43-431c-acbc-cb9e3ff47646" providerId="ADAL" clId="{B664AADE-EF3C-4142-B247-A302A3B9F2AD}" dt="2022-05-22T17:35:28.650" v="4912" actId="478"/>
          <ac:picMkLst>
            <pc:docMk/>
            <pc:sldMk cId="328289552" sldId="264"/>
            <ac:picMk id="4" creationId="{DE44B405-5290-83F3-21B5-6D1B5DD82DF6}"/>
          </ac:picMkLst>
        </pc:picChg>
        <pc:picChg chg="add del mod ord">
          <ac:chgData name="Pedro Galvez Hernandez" userId="78f48674-0c43-431c-acbc-cb9e3ff47646" providerId="ADAL" clId="{B664AADE-EF3C-4142-B247-A302A3B9F2AD}" dt="2022-05-22T17:36:22.404" v="4923" actId="478"/>
          <ac:picMkLst>
            <pc:docMk/>
            <pc:sldMk cId="328289552" sldId="264"/>
            <ac:picMk id="12" creationId="{90A9DBDF-790D-8A70-092C-D7AD4D66861C}"/>
          </ac:picMkLst>
        </pc:picChg>
        <pc:picChg chg="add del mod">
          <ac:chgData name="Pedro Galvez Hernandez" userId="78f48674-0c43-431c-acbc-cb9e3ff47646" providerId="ADAL" clId="{B664AADE-EF3C-4142-B247-A302A3B9F2AD}" dt="2022-05-22T17:36:40.579" v="4932" actId="931"/>
          <ac:picMkLst>
            <pc:docMk/>
            <pc:sldMk cId="328289552" sldId="264"/>
            <ac:picMk id="16" creationId="{94B4938E-5D8B-3250-8704-AED9CDCAFE2C}"/>
          </ac:picMkLst>
        </pc:picChg>
        <pc:picChg chg="add del mod">
          <ac:chgData name="Pedro Galvez Hernandez" userId="78f48674-0c43-431c-acbc-cb9e3ff47646" providerId="ADAL" clId="{B664AADE-EF3C-4142-B247-A302A3B9F2AD}" dt="2022-05-22T17:37:28.433" v="4950" actId="478"/>
          <ac:picMkLst>
            <pc:docMk/>
            <pc:sldMk cId="328289552" sldId="264"/>
            <ac:picMk id="19" creationId="{D662AEAC-1AC7-C786-F51E-D9FD0A8F933F}"/>
          </ac:picMkLst>
        </pc:picChg>
      </pc:sldChg>
      <pc:sldChg chg="del">
        <pc:chgData name="Pedro Galvez Hernandez" userId="78f48674-0c43-431c-acbc-cb9e3ff47646" providerId="ADAL" clId="{B664AADE-EF3C-4142-B247-A302A3B9F2AD}" dt="2022-05-21T15:17:24.838" v="153" actId="47"/>
        <pc:sldMkLst>
          <pc:docMk/>
          <pc:sldMk cId="988991516" sldId="284"/>
        </pc:sldMkLst>
      </pc:sldChg>
      <pc:sldChg chg="del">
        <pc:chgData name="Pedro Galvez Hernandez" userId="78f48674-0c43-431c-acbc-cb9e3ff47646" providerId="ADAL" clId="{B664AADE-EF3C-4142-B247-A302A3B9F2AD}" dt="2022-05-21T15:17:24.867" v="154" actId="47"/>
        <pc:sldMkLst>
          <pc:docMk/>
          <pc:sldMk cId="4168266651" sldId="285"/>
        </pc:sldMkLst>
      </pc:sldChg>
      <pc:sldChg chg="del">
        <pc:chgData name="Pedro Galvez Hernandez" userId="78f48674-0c43-431c-acbc-cb9e3ff47646" providerId="ADAL" clId="{B664AADE-EF3C-4142-B247-A302A3B9F2AD}" dt="2022-05-21T15:17:24.888" v="155" actId="47"/>
        <pc:sldMkLst>
          <pc:docMk/>
          <pc:sldMk cId="2704743880" sldId="286"/>
        </pc:sldMkLst>
      </pc:sldChg>
      <pc:sldChg chg="del">
        <pc:chgData name="Pedro Galvez Hernandez" userId="78f48674-0c43-431c-acbc-cb9e3ff47646" providerId="ADAL" clId="{B664AADE-EF3C-4142-B247-A302A3B9F2AD}" dt="2022-05-21T15:17:25.170" v="156" actId="47"/>
        <pc:sldMkLst>
          <pc:docMk/>
          <pc:sldMk cId="2814710968" sldId="287"/>
        </pc:sldMkLst>
      </pc:sldChg>
      <pc:sldChg chg="del">
        <pc:chgData name="Pedro Galvez Hernandez" userId="78f48674-0c43-431c-acbc-cb9e3ff47646" providerId="ADAL" clId="{B664AADE-EF3C-4142-B247-A302A3B9F2AD}" dt="2022-05-21T15:17:23.126" v="150" actId="47"/>
        <pc:sldMkLst>
          <pc:docMk/>
          <pc:sldMk cId="3283204677" sldId="312"/>
        </pc:sldMkLst>
      </pc:sldChg>
      <pc:sldChg chg="del">
        <pc:chgData name="Pedro Galvez Hernandez" userId="78f48674-0c43-431c-acbc-cb9e3ff47646" providerId="ADAL" clId="{B664AADE-EF3C-4142-B247-A302A3B9F2AD}" dt="2022-05-21T15:17:22.878" v="149" actId="47"/>
        <pc:sldMkLst>
          <pc:docMk/>
          <pc:sldMk cId="2104466310" sldId="313"/>
        </pc:sldMkLst>
      </pc:sldChg>
      <pc:sldChg chg="del">
        <pc:chgData name="Pedro Galvez Hernandez" userId="78f48674-0c43-431c-acbc-cb9e3ff47646" providerId="ADAL" clId="{B664AADE-EF3C-4142-B247-A302A3B9F2AD}" dt="2022-05-21T15:17:23.372" v="151" actId="47"/>
        <pc:sldMkLst>
          <pc:docMk/>
          <pc:sldMk cId="4234446908" sldId="314"/>
        </pc:sldMkLst>
      </pc:sldChg>
      <pc:sldChg chg="del">
        <pc:chgData name="Pedro Galvez Hernandez" userId="78f48674-0c43-431c-acbc-cb9e3ff47646" providerId="ADAL" clId="{B664AADE-EF3C-4142-B247-A302A3B9F2AD}" dt="2022-05-21T15:17:25.910" v="159" actId="47"/>
        <pc:sldMkLst>
          <pc:docMk/>
          <pc:sldMk cId="575348929" sldId="324"/>
        </pc:sldMkLst>
      </pc:sldChg>
      <pc:sldChg chg="del">
        <pc:chgData name="Pedro Galvez Hernandez" userId="78f48674-0c43-431c-acbc-cb9e3ff47646" providerId="ADAL" clId="{B664AADE-EF3C-4142-B247-A302A3B9F2AD}" dt="2022-05-21T15:17:26.270" v="160" actId="47"/>
        <pc:sldMkLst>
          <pc:docMk/>
          <pc:sldMk cId="311923648" sldId="325"/>
        </pc:sldMkLst>
      </pc:sldChg>
      <pc:sldChg chg="del">
        <pc:chgData name="Pedro Galvez Hernandez" userId="78f48674-0c43-431c-acbc-cb9e3ff47646" providerId="ADAL" clId="{B664AADE-EF3C-4142-B247-A302A3B9F2AD}" dt="2022-05-21T15:17:27.271" v="161" actId="47"/>
        <pc:sldMkLst>
          <pc:docMk/>
          <pc:sldMk cId="2378641924" sldId="326"/>
        </pc:sldMkLst>
      </pc:sldChg>
      <pc:sldChg chg="del">
        <pc:chgData name="Pedro Galvez Hernandez" userId="78f48674-0c43-431c-acbc-cb9e3ff47646" providerId="ADAL" clId="{B664AADE-EF3C-4142-B247-A302A3B9F2AD}" dt="2022-05-21T15:17:27.648" v="163" actId="47"/>
        <pc:sldMkLst>
          <pc:docMk/>
          <pc:sldMk cId="540936897" sldId="327"/>
        </pc:sldMkLst>
      </pc:sldChg>
      <pc:sldChg chg="del">
        <pc:chgData name="Pedro Galvez Hernandez" userId="78f48674-0c43-431c-acbc-cb9e3ff47646" providerId="ADAL" clId="{B664AADE-EF3C-4142-B247-A302A3B9F2AD}" dt="2022-05-21T15:17:27.465" v="162" actId="47"/>
        <pc:sldMkLst>
          <pc:docMk/>
          <pc:sldMk cId="1347626249" sldId="328"/>
        </pc:sldMkLst>
      </pc:sldChg>
      <pc:sldChg chg="del">
        <pc:chgData name="Pedro Galvez Hernandez" userId="78f48674-0c43-431c-acbc-cb9e3ff47646" providerId="ADAL" clId="{B664AADE-EF3C-4142-B247-A302A3B9F2AD}" dt="2022-05-21T15:17:27.839" v="164" actId="47"/>
        <pc:sldMkLst>
          <pc:docMk/>
          <pc:sldMk cId="552366907" sldId="329"/>
        </pc:sldMkLst>
      </pc:sldChg>
      <pc:sldChg chg="del">
        <pc:chgData name="Pedro Galvez Hernandez" userId="78f48674-0c43-431c-acbc-cb9e3ff47646" providerId="ADAL" clId="{B664AADE-EF3C-4142-B247-A302A3B9F2AD}" dt="2022-05-21T15:17:28.121" v="165" actId="47"/>
        <pc:sldMkLst>
          <pc:docMk/>
          <pc:sldMk cId="3183032357" sldId="331"/>
        </pc:sldMkLst>
      </pc:sldChg>
      <pc:sldChg chg="del">
        <pc:chgData name="Pedro Galvez Hernandez" userId="78f48674-0c43-431c-acbc-cb9e3ff47646" providerId="ADAL" clId="{B664AADE-EF3C-4142-B247-A302A3B9F2AD}" dt="2022-05-21T15:17:21.860" v="147" actId="47"/>
        <pc:sldMkLst>
          <pc:docMk/>
          <pc:sldMk cId="731859155" sldId="334"/>
        </pc:sldMkLst>
      </pc:sldChg>
      <pc:sldChg chg="del">
        <pc:chgData name="Pedro Galvez Hernandez" userId="78f48674-0c43-431c-acbc-cb9e3ff47646" providerId="ADAL" clId="{B664AADE-EF3C-4142-B247-A302A3B9F2AD}" dt="2022-05-21T15:17:22.329" v="148" actId="47"/>
        <pc:sldMkLst>
          <pc:docMk/>
          <pc:sldMk cId="3868753849" sldId="335"/>
        </pc:sldMkLst>
      </pc:sldChg>
      <pc:sldChg chg="del">
        <pc:chgData name="Pedro Galvez Hernandez" userId="78f48674-0c43-431c-acbc-cb9e3ff47646" providerId="ADAL" clId="{B664AADE-EF3C-4142-B247-A302A3B9F2AD}" dt="2022-05-21T15:17:24.288" v="152" actId="47"/>
        <pc:sldMkLst>
          <pc:docMk/>
          <pc:sldMk cId="3146670271" sldId="336"/>
        </pc:sldMkLst>
      </pc:sldChg>
      <pc:sldChg chg="del">
        <pc:chgData name="Pedro Galvez Hernandez" userId="78f48674-0c43-431c-acbc-cb9e3ff47646" providerId="ADAL" clId="{B664AADE-EF3C-4142-B247-A302A3B9F2AD}" dt="2022-05-21T15:17:25.528" v="157" actId="47"/>
        <pc:sldMkLst>
          <pc:docMk/>
          <pc:sldMk cId="1498408033" sldId="337"/>
        </pc:sldMkLst>
      </pc:sldChg>
      <pc:sldChg chg="del">
        <pc:chgData name="Pedro Galvez Hernandez" userId="78f48674-0c43-431c-acbc-cb9e3ff47646" providerId="ADAL" clId="{B664AADE-EF3C-4142-B247-A302A3B9F2AD}" dt="2022-05-21T15:17:28.326" v="166" actId="47"/>
        <pc:sldMkLst>
          <pc:docMk/>
          <pc:sldMk cId="2135570144" sldId="341"/>
        </pc:sldMkLst>
      </pc:sldChg>
      <pc:sldChg chg="del">
        <pc:chgData name="Pedro Galvez Hernandez" userId="78f48674-0c43-431c-acbc-cb9e3ff47646" providerId="ADAL" clId="{B664AADE-EF3C-4142-B247-A302A3B9F2AD}" dt="2022-05-21T15:17:28.631" v="167" actId="47"/>
        <pc:sldMkLst>
          <pc:docMk/>
          <pc:sldMk cId="2114309117" sldId="342"/>
        </pc:sldMkLst>
      </pc:sldChg>
      <pc:sldChg chg="del">
        <pc:chgData name="Pedro Galvez Hernandez" userId="78f48674-0c43-431c-acbc-cb9e3ff47646" providerId="ADAL" clId="{B664AADE-EF3C-4142-B247-A302A3B9F2AD}" dt="2022-05-21T15:17:28.879" v="168" actId="47"/>
        <pc:sldMkLst>
          <pc:docMk/>
          <pc:sldMk cId="1171853276" sldId="343"/>
        </pc:sldMkLst>
      </pc:sldChg>
      <pc:sldChg chg="del">
        <pc:chgData name="Pedro Galvez Hernandez" userId="78f48674-0c43-431c-acbc-cb9e3ff47646" providerId="ADAL" clId="{B664AADE-EF3C-4142-B247-A302A3B9F2AD}" dt="2022-05-21T15:17:29.299" v="169" actId="47"/>
        <pc:sldMkLst>
          <pc:docMk/>
          <pc:sldMk cId="2760750348" sldId="345"/>
        </pc:sldMkLst>
      </pc:sldChg>
      <pc:sldChg chg="addSp delSp modSp add del mod modTransition">
        <pc:chgData name="Pedro Galvez Hernandez" userId="78f48674-0c43-431c-acbc-cb9e3ff47646" providerId="ADAL" clId="{B664AADE-EF3C-4142-B247-A302A3B9F2AD}" dt="2022-06-13T14:15:24.868" v="4969"/>
        <pc:sldMkLst>
          <pc:docMk/>
          <pc:sldMk cId="1771121216" sldId="346"/>
        </pc:sldMkLst>
        <pc:spChg chg="add mod">
          <ac:chgData name="Pedro Galvez Hernandez" userId="78f48674-0c43-431c-acbc-cb9e3ff47646" providerId="ADAL" clId="{B664AADE-EF3C-4142-B247-A302A3B9F2AD}" dt="2022-05-22T16:27:53.993" v="3160" actId="20577"/>
          <ac:spMkLst>
            <pc:docMk/>
            <pc:sldMk cId="1771121216" sldId="346"/>
            <ac:spMk id="6" creationId="{CBDE9C7B-23F2-6855-6E03-8517AEA04FD2}"/>
          </ac:spMkLst>
        </pc:spChg>
        <pc:spChg chg="mod">
          <ac:chgData name="Pedro Galvez Hernandez" userId="78f48674-0c43-431c-acbc-cb9e3ff47646" providerId="ADAL" clId="{B664AADE-EF3C-4142-B247-A302A3B9F2AD}" dt="2022-05-21T16:22:07.502" v="1756" actId="1076"/>
          <ac:spMkLst>
            <pc:docMk/>
            <pc:sldMk cId="1771121216" sldId="346"/>
            <ac:spMk id="8" creationId="{FA6A142B-4A5D-4FC0-A601-65C56DC97D3C}"/>
          </ac:spMkLst>
        </pc:spChg>
        <pc:spChg chg="mod">
          <ac:chgData name="Pedro Galvez Hernandez" userId="78f48674-0c43-431c-acbc-cb9e3ff47646" providerId="ADAL" clId="{B664AADE-EF3C-4142-B247-A302A3B9F2AD}" dt="2022-05-21T15:18:27.438" v="256" actId="20577"/>
          <ac:spMkLst>
            <pc:docMk/>
            <pc:sldMk cId="1771121216" sldId="346"/>
            <ac:spMk id="20" creationId="{48E5A875-2355-4B09-BCB7-4E60543B77FC}"/>
          </ac:spMkLst>
        </pc:spChg>
        <pc:graphicFrameChg chg="add del mod modGraphic">
          <ac:chgData name="Pedro Galvez Hernandez" userId="78f48674-0c43-431c-acbc-cb9e3ff47646" providerId="ADAL" clId="{B664AADE-EF3C-4142-B247-A302A3B9F2AD}" dt="2022-05-21T15:21:41.629" v="381" actId="478"/>
          <ac:graphicFrameMkLst>
            <pc:docMk/>
            <pc:sldMk cId="1771121216" sldId="346"/>
            <ac:graphicFrameMk id="2" creationId="{A1146799-CDC9-EE60-2E3A-2EB00EE432CC}"/>
          </ac:graphicFrameMkLst>
        </pc:graphicFrameChg>
        <pc:picChg chg="del">
          <ac:chgData name="Pedro Galvez Hernandez" userId="78f48674-0c43-431c-acbc-cb9e3ff47646" providerId="ADAL" clId="{B664AADE-EF3C-4142-B247-A302A3B9F2AD}" dt="2022-05-21T15:17:45.188" v="184" actId="478"/>
          <ac:picMkLst>
            <pc:docMk/>
            <pc:sldMk cId="1771121216" sldId="346"/>
            <ac:picMk id="21" creationId="{7D5CE56D-09C4-4102-A28B-274880B3B079}"/>
          </ac:picMkLst>
        </pc:picChg>
      </pc:sldChg>
      <pc:sldChg chg="addSp delSp modSp add del mod modTransition delAnim modAnim">
        <pc:chgData name="Pedro Galvez Hernandez" userId="78f48674-0c43-431c-acbc-cb9e3ff47646" providerId="ADAL" clId="{B664AADE-EF3C-4142-B247-A302A3B9F2AD}" dt="2022-06-13T14:15:24.868" v="4969"/>
        <pc:sldMkLst>
          <pc:docMk/>
          <pc:sldMk cId="2446676565" sldId="347"/>
        </pc:sldMkLst>
        <pc:spChg chg="add del mod">
          <ac:chgData name="Pedro Galvez Hernandez" userId="78f48674-0c43-431c-acbc-cb9e3ff47646" providerId="ADAL" clId="{B664AADE-EF3C-4142-B247-A302A3B9F2AD}" dt="2022-05-21T15:36:36.431" v="870"/>
          <ac:spMkLst>
            <pc:docMk/>
            <pc:sldMk cId="2446676565" sldId="347"/>
            <ac:spMk id="8" creationId="{14E50C2A-BB7F-F7D2-53C0-74175102DCAD}"/>
          </ac:spMkLst>
        </pc:spChg>
        <pc:spChg chg="del">
          <ac:chgData name="Pedro Galvez Hernandez" userId="78f48674-0c43-431c-acbc-cb9e3ff47646" providerId="ADAL" clId="{B664AADE-EF3C-4142-B247-A302A3B9F2AD}" dt="2022-05-21T15:26:55.399" v="660" actId="478"/>
          <ac:spMkLst>
            <pc:docMk/>
            <pc:sldMk cId="2446676565" sldId="347"/>
            <ac:spMk id="9" creationId="{99465CCC-28AD-4116-9666-505998BC9A3D}"/>
          </ac:spMkLst>
        </pc:spChg>
        <pc:spChg chg="add del mod">
          <ac:chgData name="Pedro Galvez Hernandez" userId="78f48674-0c43-431c-acbc-cb9e3ff47646" providerId="ADAL" clId="{B664AADE-EF3C-4142-B247-A302A3B9F2AD}" dt="2022-05-21T15:36:36.431" v="870"/>
          <ac:spMkLst>
            <pc:docMk/>
            <pc:sldMk cId="2446676565" sldId="347"/>
            <ac:spMk id="10" creationId="{39E8A851-E659-7856-483A-01F1FF745347}"/>
          </ac:spMkLst>
        </pc:spChg>
        <pc:spChg chg="add del mod">
          <ac:chgData name="Pedro Galvez Hernandez" userId="78f48674-0c43-431c-acbc-cb9e3ff47646" providerId="ADAL" clId="{B664AADE-EF3C-4142-B247-A302A3B9F2AD}" dt="2022-05-21T15:36:36.431" v="870"/>
          <ac:spMkLst>
            <pc:docMk/>
            <pc:sldMk cId="2446676565" sldId="347"/>
            <ac:spMk id="11" creationId="{F5076E03-5DE4-F41B-82DC-F6B07529FAA0}"/>
          </ac:spMkLst>
        </pc:spChg>
        <pc:spChg chg="add del mod">
          <ac:chgData name="Pedro Galvez Hernandez" userId="78f48674-0c43-431c-acbc-cb9e3ff47646" providerId="ADAL" clId="{B664AADE-EF3C-4142-B247-A302A3B9F2AD}" dt="2022-05-21T15:36:36.431" v="870"/>
          <ac:spMkLst>
            <pc:docMk/>
            <pc:sldMk cId="2446676565" sldId="347"/>
            <ac:spMk id="12" creationId="{07FA2FAA-E4BA-0F6F-2F0B-B784146CB3A5}"/>
          </ac:spMkLst>
        </pc:spChg>
        <pc:spChg chg="add del mod">
          <ac:chgData name="Pedro Galvez Hernandez" userId="78f48674-0c43-431c-acbc-cb9e3ff47646" providerId="ADAL" clId="{B664AADE-EF3C-4142-B247-A302A3B9F2AD}" dt="2022-05-21T15:36:36.431" v="870"/>
          <ac:spMkLst>
            <pc:docMk/>
            <pc:sldMk cId="2446676565" sldId="347"/>
            <ac:spMk id="14" creationId="{4C5B6D05-9F66-4075-EC5E-0321AD90D74C}"/>
          </ac:spMkLst>
        </pc:spChg>
        <pc:spChg chg="add del mod">
          <ac:chgData name="Pedro Galvez Hernandez" userId="78f48674-0c43-431c-acbc-cb9e3ff47646" providerId="ADAL" clId="{B664AADE-EF3C-4142-B247-A302A3B9F2AD}" dt="2022-05-21T15:36:51.409" v="873" actId="21"/>
          <ac:spMkLst>
            <pc:docMk/>
            <pc:sldMk cId="2446676565" sldId="347"/>
            <ac:spMk id="16" creationId="{DD72BC46-79E8-CF17-47E1-EE6EEF8977C3}"/>
          </ac:spMkLst>
        </pc:spChg>
        <pc:spChg chg="add del mod">
          <ac:chgData name="Pedro Galvez Hernandez" userId="78f48674-0c43-431c-acbc-cb9e3ff47646" providerId="ADAL" clId="{B664AADE-EF3C-4142-B247-A302A3B9F2AD}" dt="2022-05-21T15:38:11.939" v="960" actId="478"/>
          <ac:spMkLst>
            <pc:docMk/>
            <pc:sldMk cId="2446676565" sldId="347"/>
            <ac:spMk id="17" creationId="{D8AE510D-3A9B-E1CF-FC89-644FCE46D1F5}"/>
          </ac:spMkLst>
        </pc:spChg>
        <pc:spChg chg="add del mod">
          <ac:chgData name="Pedro Galvez Hernandez" userId="78f48674-0c43-431c-acbc-cb9e3ff47646" providerId="ADAL" clId="{B664AADE-EF3C-4142-B247-A302A3B9F2AD}" dt="2022-05-21T15:36:51.409" v="873" actId="21"/>
          <ac:spMkLst>
            <pc:docMk/>
            <pc:sldMk cId="2446676565" sldId="347"/>
            <ac:spMk id="18" creationId="{05519881-BD77-8F4D-23F4-E022F5020991}"/>
          </ac:spMkLst>
        </pc:spChg>
        <pc:spChg chg="add del mod">
          <ac:chgData name="Pedro Galvez Hernandez" userId="78f48674-0c43-431c-acbc-cb9e3ff47646" providerId="ADAL" clId="{B664AADE-EF3C-4142-B247-A302A3B9F2AD}" dt="2022-05-21T15:36:51.409" v="873" actId="21"/>
          <ac:spMkLst>
            <pc:docMk/>
            <pc:sldMk cId="2446676565" sldId="347"/>
            <ac:spMk id="19" creationId="{D98D37B4-8BE5-F31C-AFF8-9A99B7FE6F86}"/>
          </ac:spMkLst>
        </pc:spChg>
        <pc:spChg chg="mod">
          <ac:chgData name="Pedro Galvez Hernandez" userId="78f48674-0c43-431c-acbc-cb9e3ff47646" providerId="ADAL" clId="{B664AADE-EF3C-4142-B247-A302A3B9F2AD}" dt="2022-05-22T16:28:22.321" v="3168" actId="1076"/>
          <ac:spMkLst>
            <pc:docMk/>
            <pc:sldMk cId="2446676565" sldId="347"/>
            <ac:spMk id="20" creationId="{48E5A875-2355-4B09-BCB7-4E60543B77FC}"/>
          </ac:spMkLst>
        </pc:spChg>
        <pc:spChg chg="add del mod">
          <ac:chgData name="Pedro Galvez Hernandez" userId="78f48674-0c43-431c-acbc-cb9e3ff47646" providerId="ADAL" clId="{B664AADE-EF3C-4142-B247-A302A3B9F2AD}" dt="2022-05-21T15:39:34.699" v="974" actId="478"/>
          <ac:spMkLst>
            <pc:docMk/>
            <pc:sldMk cId="2446676565" sldId="347"/>
            <ac:spMk id="22" creationId="{C2110176-5FD6-EE55-9490-8BC94B1B1AE5}"/>
          </ac:spMkLst>
        </pc:spChg>
        <pc:spChg chg="add del mod">
          <ac:chgData name="Pedro Galvez Hernandez" userId="78f48674-0c43-431c-acbc-cb9e3ff47646" providerId="ADAL" clId="{B664AADE-EF3C-4142-B247-A302A3B9F2AD}" dt="2022-05-21T15:37:10.619" v="875" actId="478"/>
          <ac:spMkLst>
            <pc:docMk/>
            <pc:sldMk cId="2446676565" sldId="347"/>
            <ac:spMk id="24" creationId="{4F77B184-B0C7-7AB2-F0A5-EE4FDB8E6BAF}"/>
          </ac:spMkLst>
        </pc:spChg>
        <pc:spChg chg="add del mod">
          <ac:chgData name="Pedro Galvez Hernandez" userId="78f48674-0c43-431c-acbc-cb9e3ff47646" providerId="ADAL" clId="{B664AADE-EF3C-4142-B247-A302A3B9F2AD}" dt="2022-05-21T15:37:11.890" v="877" actId="478"/>
          <ac:spMkLst>
            <pc:docMk/>
            <pc:sldMk cId="2446676565" sldId="347"/>
            <ac:spMk id="25" creationId="{F63A1B07-0B43-B9B7-D8C8-333263F0F3F5}"/>
          </ac:spMkLst>
        </pc:spChg>
        <pc:spChg chg="add del mod">
          <ac:chgData name="Pedro Galvez Hernandez" userId="78f48674-0c43-431c-acbc-cb9e3ff47646" providerId="ADAL" clId="{B664AADE-EF3C-4142-B247-A302A3B9F2AD}" dt="2022-05-21T15:37:11.029" v="876" actId="478"/>
          <ac:spMkLst>
            <pc:docMk/>
            <pc:sldMk cId="2446676565" sldId="347"/>
            <ac:spMk id="26" creationId="{E841716B-4544-221D-8868-FCD27ADF8502}"/>
          </ac:spMkLst>
        </pc:spChg>
        <pc:spChg chg="add del mod">
          <ac:chgData name="Pedro Galvez Hernandez" userId="78f48674-0c43-431c-acbc-cb9e3ff47646" providerId="ADAL" clId="{B664AADE-EF3C-4142-B247-A302A3B9F2AD}" dt="2022-05-21T15:50:24.440" v="1251" actId="478"/>
          <ac:spMkLst>
            <pc:docMk/>
            <pc:sldMk cId="2446676565" sldId="347"/>
            <ac:spMk id="27" creationId="{3A072F5A-3C1D-D111-873E-2D85B49EA024}"/>
          </ac:spMkLst>
        </pc:spChg>
        <pc:spChg chg="add del mod">
          <ac:chgData name="Pedro Galvez Hernandez" userId="78f48674-0c43-431c-acbc-cb9e3ff47646" providerId="ADAL" clId="{B664AADE-EF3C-4142-B247-A302A3B9F2AD}" dt="2022-05-21T15:50:26.030" v="1252" actId="478"/>
          <ac:spMkLst>
            <pc:docMk/>
            <pc:sldMk cId="2446676565" sldId="347"/>
            <ac:spMk id="28" creationId="{B063ED3E-BC33-9468-C27F-F7989E8054EE}"/>
          </ac:spMkLst>
        </pc:spChg>
        <pc:spChg chg="add del mod">
          <ac:chgData name="Pedro Galvez Hernandez" userId="78f48674-0c43-431c-acbc-cb9e3ff47646" providerId="ADAL" clId="{B664AADE-EF3C-4142-B247-A302A3B9F2AD}" dt="2022-05-21T15:49:01.860" v="1202" actId="478"/>
          <ac:spMkLst>
            <pc:docMk/>
            <pc:sldMk cId="2446676565" sldId="347"/>
            <ac:spMk id="33" creationId="{6DD0D1C2-B57C-5DB0-4110-B078707B2BD8}"/>
          </ac:spMkLst>
        </pc:spChg>
        <pc:spChg chg="add del mod">
          <ac:chgData name="Pedro Galvez Hernandez" userId="78f48674-0c43-431c-acbc-cb9e3ff47646" providerId="ADAL" clId="{B664AADE-EF3C-4142-B247-A302A3B9F2AD}" dt="2022-05-21T15:49:48.160" v="1209" actId="478"/>
          <ac:spMkLst>
            <pc:docMk/>
            <pc:sldMk cId="2446676565" sldId="347"/>
            <ac:spMk id="34" creationId="{D2AB39B2-45D0-2522-D930-D968DCDE5388}"/>
          </ac:spMkLst>
        </pc:spChg>
        <pc:spChg chg="add mod">
          <ac:chgData name="Pedro Galvez Hernandez" userId="78f48674-0c43-431c-acbc-cb9e3ff47646" providerId="ADAL" clId="{B664AADE-EF3C-4142-B247-A302A3B9F2AD}" dt="2022-05-21T16:39:17.881" v="2155" actId="1035"/>
          <ac:spMkLst>
            <pc:docMk/>
            <pc:sldMk cId="2446676565" sldId="347"/>
            <ac:spMk id="35" creationId="{DAF795A2-0140-DC05-0848-98BED6DB5508}"/>
          </ac:spMkLst>
        </pc:spChg>
        <pc:spChg chg="add del mod">
          <ac:chgData name="Pedro Galvez Hernandez" userId="78f48674-0c43-431c-acbc-cb9e3ff47646" providerId="ADAL" clId="{B664AADE-EF3C-4142-B247-A302A3B9F2AD}" dt="2022-05-21T15:54:56.430" v="1401"/>
          <ac:spMkLst>
            <pc:docMk/>
            <pc:sldMk cId="2446676565" sldId="347"/>
            <ac:spMk id="40" creationId="{F17909AF-A97D-E09C-4122-36EE3C3761F4}"/>
          </ac:spMkLst>
        </pc:spChg>
        <pc:spChg chg="add mod">
          <ac:chgData name="Pedro Galvez Hernandez" userId="78f48674-0c43-431c-acbc-cb9e3ff47646" providerId="ADAL" clId="{B664AADE-EF3C-4142-B247-A302A3B9F2AD}" dt="2022-05-22T16:28:19.079" v="3167" actId="1035"/>
          <ac:spMkLst>
            <pc:docMk/>
            <pc:sldMk cId="2446676565" sldId="347"/>
            <ac:spMk id="41" creationId="{5D58BAA2-EADA-5681-990B-604F934A4776}"/>
          </ac:spMkLst>
        </pc:spChg>
        <pc:spChg chg="add mod">
          <ac:chgData name="Pedro Galvez Hernandez" userId="78f48674-0c43-431c-acbc-cb9e3ff47646" providerId="ADAL" clId="{B664AADE-EF3C-4142-B247-A302A3B9F2AD}" dt="2022-05-22T16:28:19.079" v="3167" actId="1035"/>
          <ac:spMkLst>
            <pc:docMk/>
            <pc:sldMk cId="2446676565" sldId="347"/>
            <ac:spMk id="42" creationId="{44C262F3-A638-8E1B-39C2-28741627FD09}"/>
          </ac:spMkLst>
        </pc:spChg>
        <pc:spChg chg="add mod">
          <ac:chgData name="Pedro Galvez Hernandez" userId="78f48674-0c43-431c-acbc-cb9e3ff47646" providerId="ADAL" clId="{B664AADE-EF3C-4142-B247-A302A3B9F2AD}" dt="2022-05-22T16:28:19.079" v="3167" actId="1035"/>
          <ac:spMkLst>
            <pc:docMk/>
            <pc:sldMk cId="2446676565" sldId="347"/>
            <ac:spMk id="43" creationId="{DAFF61F9-43CC-3E4D-8AF3-2F257B0156BE}"/>
          </ac:spMkLst>
        </pc:spChg>
        <pc:spChg chg="add mod">
          <ac:chgData name="Pedro Galvez Hernandez" userId="78f48674-0c43-431c-acbc-cb9e3ff47646" providerId="ADAL" clId="{B664AADE-EF3C-4142-B247-A302A3B9F2AD}" dt="2022-05-21T17:03:29.393" v="2344" actId="20577"/>
          <ac:spMkLst>
            <pc:docMk/>
            <pc:sldMk cId="2446676565" sldId="347"/>
            <ac:spMk id="44" creationId="{6E971EE7-6F64-D2D3-CFAA-3740BDAB9F51}"/>
          </ac:spMkLst>
        </pc:spChg>
        <pc:graphicFrameChg chg="add mod modGraphic">
          <ac:chgData name="Pedro Galvez Hernandez" userId="78f48674-0c43-431c-acbc-cb9e3ff47646" providerId="ADAL" clId="{B664AADE-EF3C-4142-B247-A302A3B9F2AD}" dt="2022-05-22T16:50:32.142" v="3353" actId="255"/>
          <ac:graphicFrameMkLst>
            <pc:docMk/>
            <pc:sldMk cId="2446676565" sldId="347"/>
            <ac:graphicFrameMk id="6" creationId="{E1A27AB5-CC63-73A6-1BFD-A5B3CA3A5E90}"/>
          </ac:graphicFrameMkLst>
        </pc:graphicFrameChg>
        <pc:picChg chg="add del mod">
          <ac:chgData name="Pedro Galvez Hernandez" userId="78f48674-0c43-431c-acbc-cb9e3ff47646" providerId="ADAL" clId="{B664AADE-EF3C-4142-B247-A302A3B9F2AD}" dt="2022-05-21T15:36:16.779" v="866" actId="478"/>
          <ac:picMkLst>
            <pc:docMk/>
            <pc:sldMk cId="2446676565" sldId="347"/>
            <ac:picMk id="3" creationId="{2B8774A9-0C32-E923-8F3C-A9840D29972F}"/>
          </ac:picMkLst>
        </pc:picChg>
        <pc:picChg chg="add del mod">
          <ac:chgData name="Pedro Galvez Hernandez" userId="78f48674-0c43-431c-acbc-cb9e3ff47646" providerId="ADAL" clId="{B664AADE-EF3C-4142-B247-A302A3B9F2AD}" dt="2022-05-21T15:50:22.860" v="1250" actId="478"/>
          <ac:picMkLst>
            <pc:docMk/>
            <pc:sldMk cId="2446676565" sldId="347"/>
            <ac:picMk id="7" creationId="{290BAE03-FE2F-C934-0C11-25A985BFB12D}"/>
          </ac:picMkLst>
        </pc:picChg>
        <pc:picChg chg="add del mod">
          <ac:chgData name="Pedro Galvez Hernandez" userId="78f48674-0c43-431c-acbc-cb9e3ff47646" providerId="ADAL" clId="{B664AADE-EF3C-4142-B247-A302A3B9F2AD}" dt="2022-05-21T15:36:36.431" v="870"/>
          <ac:picMkLst>
            <pc:docMk/>
            <pc:sldMk cId="2446676565" sldId="347"/>
            <ac:picMk id="13" creationId="{91382306-7396-EA49-C8AD-E96F18ECD9A0}"/>
          </ac:picMkLst>
        </pc:picChg>
        <pc:picChg chg="add del mod">
          <ac:chgData name="Pedro Galvez Hernandez" userId="78f48674-0c43-431c-acbc-cb9e3ff47646" providerId="ADAL" clId="{B664AADE-EF3C-4142-B247-A302A3B9F2AD}" dt="2022-05-21T15:36:36.431" v="870"/>
          <ac:picMkLst>
            <pc:docMk/>
            <pc:sldMk cId="2446676565" sldId="347"/>
            <ac:picMk id="15" creationId="{701D5FFE-1B39-FA3E-D107-3659F7763646}"/>
          </ac:picMkLst>
        </pc:picChg>
        <pc:picChg chg="add del mod">
          <ac:chgData name="Pedro Galvez Hernandez" userId="78f48674-0c43-431c-acbc-cb9e3ff47646" providerId="ADAL" clId="{B664AADE-EF3C-4142-B247-A302A3B9F2AD}" dt="2022-05-21T15:38:12.466" v="961" actId="478"/>
          <ac:picMkLst>
            <pc:docMk/>
            <pc:sldMk cId="2446676565" sldId="347"/>
            <ac:picMk id="21" creationId="{2ED93D05-EBEB-442C-59E8-CE0AD433CE6A}"/>
          </ac:picMkLst>
        </pc:picChg>
        <pc:picChg chg="add del mod">
          <ac:chgData name="Pedro Galvez Hernandez" userId="78f48674-0c43-431c-acbc-cb9e3ff47646" providerId="ADAL" clId="{B664AADE-EF3C-4142-B247-A302A3B9F2AD}" dt="2022-05-21T15:39:32.879" v="973" actId="478"/>
          <ac:picMkLst>
            <pc:docMk/>
            <pc:sldMk cId="2446676565" sldId="347"/>
            <ac:picMk id="23" creationId="{CEB90F31-8C8C-6DAA-80A4-5EA22951DD99}"/>
          </ac:picMkLst>
        </pc:picChg>
        <pc:picChg chg="add del mod">
          <ac:chgData name="Pedro Galvez Hernandez" userId="78f48674-0c43-431c-acbc-cb9e3ff47646" providerId="ADAL" clId="{B664AADE-EF3C-4142-B247-A302A3B9F2AD}" dt="2022-05-21T15:50:38.205" v="1254" actId="478"/>
          <ac:picMkLst>
            <pc:docMk/>
            <pc:sldMk cId="2446676565" sldId="347"/>
            <ac:picMk id="29" creationId="{AE788B01-624F-445B-2D50-051790D02FCE}"/>
          </ac:picMkLst>
        </pc:picChg>
        <pc:picChg chg="add del mod">
          <ac:chgData name="Pedro Galvez Hernandez" userId="78f48674-0c43-431c-acbc-cb9e3ff47646" providerId="ADAL" clId="{B664AADE-EF3C-4142-B247-A302A3B9F2AD}" dt="2022-05-21T15:50:48.102" v="1263" actId="478"/>
          <ac:picMkLst>
            <pc:docMk/>
            <pc:sldMk cId="2446676565" sldId="347"/>
            <ac:picMk id="30" creationId="{D9F1388B-7FD9-3380-C192-D9FFEE0C5F6C}"/>
          </ac:picMkLst>
        </pc:picChg>
        <pc:picChg chg="add del mod">
          <ac:chgData name="Pedro Galvez Hernandez" userId="78f48674-0c43-431c-acbc-cb9e3ff47646" providerId="ADAL" clId="{B664AADE-EF3C-4142-B247-A302A3B9F2AD}" dt="2022-05-21T15:50:38.205" v="1254" actId="478"/>
          <ac:picMkLst>
            <pc:docMk/>
            <pc:sldMk cId="2446676565" sldId="347"/>
            <ac:picMk id="31" creationId="{FCF48721-1C1D-A64D-0858-3F352314E55A}"/>
          </ac:picMkLst>
        </pc:picChg>
        <pc:picChg chg="add del mod">
          <ac:chgData name="Pedro Galvez Hernandez" userId="78f48674-0c43-431c-acbc-cb9e3ff47646" providerId="ADAL" clId="{B664AADE-EF3C-4142-B247-A302A3B9F2AD}" dt="2022-05-21T15:50:38.205" v="1254" actId="478"/>
          <ac:picMkLst>
            <pc:docMk/>
            <pc:sldMk cId="2446676565" sldId="347"/>
            <ac:picMk id="32" creationId="{390B8044-A065-47A6-209B-CF61101FE15F}"/>
          </ac:picMkLst>
        </pc:picChg>
        <pc:picChg chg="add mod">
          <ac:chgData name="Pedro Galvez Hernandez" userId="78f48674-0c43-431c-acbc-cb9e3ff47646" providerId="ADAL" clId="{B664AADE-EF3C-4142-B247-A302A3B9F2AD}" dt="2022-05-21T16:39:17.881" v="2155" actId="1035"/>
          <ac:picMkLst>
            <pc:docMk/>
            <pc:sldMk cId="2446676565" sldId="347"/>
            <ac:picMk id="36" creationId="{0EEB186E-E77F-BA6F-3FD9-AAFE639A7200}"/>
          </ac:picMkLst>
        </pc:picChg>
        <pc:picChg chg="add mod">
          <ac:chgData name="Pedro Galvez Hernandez" userId="78f48674-0c43-431c-acbc-cb9e3ff47646" providerId="ADAL" clId="{B664AADE-EF3C-4142-B247-A302A3B9F2AD}" dt="2022-05-21T16:39:17.881" v="2155" actId="1035"/>
          <ac:picMkLst>
            <pc:docMk/>
            <pc:sldMk cId="2446676565" sldId="347"/>
            <ac:picMk id="37" creationId="{39B19376-16B4-C1E0-D272-63C8B3E3A4D6}"/>
          </ac:picMkLst>
        </pc:picChg>
        <pc:picChg chg="add mod">
          <ac:chgData name="Pedro Galvez Hernandez" userId="78f48674-0c43-431c-acbc-cb9e3ff47646" providerId="ADAL" clId="{B664AADE-EF3C-4142-B247-A302A3B9F2AD}" dt="2022-05-21T16:39:17.881" v="2155" actId="1035"/>
          <ac:picMkLst>
            <pc:docMk/>
            <pc:sldMk cId="2446676565" sldId="347"/>
            <ac:picMk id="38" creationId="{17C98A5C-16EC-D370-4096-D09FD51EFE15}"/>
          </ac:picMkLst>
        </pc:picChg>
        <pc:picChg chg="add mod">
          <ac:chgData name="Pedro Galvez Hernandez" userId="78f48674-0c43-431c-acbc-cb9e3ff47646" providerId="ADAL" clId="{B664AADE-EF3C-4142-B247-A302A3B9F2AD}" dt="2022-05-21T16:39:17.881" v="2155" actId="1035"/>
          <ac:picMkLst>
            <pc:docMk/>
            <pc:sldMk cId="2446676565" sldId="347"/>
            <ac:picMk id="39" creationId="{E08105FB-5DC1-982B-7807-B838CE3B0814}"/>
          </ac:picMkLst>
        </pc:picChg>
      </pc:sldChg>
      <pc:sldChg chg="addSp delSp modSp add del mod">
        <pc:chgData name="Pedro Galvez Hernandez" userId="78f48674-0c43-431c-acbc-cb9e3ff47646" providerId="ADAL" clId="{B664AADE-EF3C-4142-B247-A302A3B9F2AD}" dt="2022-06-13T14:13:01.457" v="4968" actId="47"/>
        <pc:sldMkLst>
          <pc:docMk/>
          <pc:sldMk cId="2760495393" sldId="348"/>
        </pc:sldMkLst>
        <pc:spChg chg="add mod">
          <ac:chgData name="Pedro Galvez Hernandez" userId="78f48674-0c43-431c-acbc-cb9e3ff47646" providerId="ADAL" clId="{B664AADE-EF3C-4142-B247-A302A3B9F2AD}" dt="2022-05-22T17:24:53.456" v="4582" actId="20577"/>
          <ac:spMkLst>
            <pc:docMk/>
            <pc:sldMk cId="2760495393" sldId="348"/>
            <ac:spMk id="2" creationId="{F5630EC8-A95D-91CD-9FC6-B5CD783559E8}"/>
          </ac:spMkLst>
        </pc:spChg>
        <pc:spChg chg="add mod">
          <ac:chgData name="Pedro Galvez Hernandez" userId="78f48674-0c43-431c-acbc-cb9e3ff47646" providerId="ADAL" clId="{B664AADE-EF3C-4142-B247-A302A3B9F2AD}" dt="2022-05-21T15:30:59.081" v="823" actId="20577"/>
          <ac:spMkLst>
            <pc:docMk/>
            <pc:sldMk cId="2760495393" sldId="348"/>
            <ac:spMk id="7" creationId="{D2A6F96F-D40C-A16D-EE5F-ACDC7CC8F178}"/>
          </ac:spMkLst>
        </pc:spChg>
        <pc:graphicFrameChg chg="del">
          <ac:chgData name="Pedro Galvez Hernandez" userId="78f48674-0c43-431c-acbc-cb9e3ff47646" providerId="ADAL" clId="{B664AADE-EF3C-4142-B247-A302A3B9F2AD}" dt="2022-05-21T15:29:59.829" v="799" actId="478"/>
          <ac:graphicFrameMkLst>
            <pc:docMk/>
            <pc:sldMk cId="2760495393" sldId="348"/>
            <ac:graphicFrameMk id="6" creationId="{E1A27AB5-CC63-73A6-1BFD-A5B3CA3A5E90}"/>
          </ac:graphicFrameMkLst>
        </pc:graphicFrameChg>
        <pc:picChg chg="add del mod">
          <ac:chgData name="Pedro Galvez Hernandez" userId="78f48674-0c43-431c-acbc-cb9e3ff47646" providerId="ADAL" clId="{B664AADE-EF3C-4142-B247-A302A3B9F2AD}" dt="2022-05-21T16:31:16.231" v="1937" actId="478"/>
          <ac:picMkLst>
            <pc:docMk/>
            <pc:sldMk cId="2760495393" sldId="348"/>
            <ac:picMk id="8" creationId="{789723A0-3294-D3FE-1ADA-F372FD0C467A}"/>
          </ac:picMkLst>
        </pc:picChg>
      </pc:sldChg>
      <pc:sldChg chg="del">
        <pc:chgData name="Pedro Galvez Hernandez" userId="78f48674-0c43-431c-acbc-cb9e3ff47646" providerId="ADAL" clId="{B664AADE-EF3C-4142-B247-A302A3B9F2AD}" dt="2022-05-21T15:17:25.818" v="158" actId="47"/>
        <pc:sldMkLst>
          <pc:docMk/>
          <pc:sldMk cId="4135340845" sldId="348"/>
        </pc:sldMkLst>
      </pc:sldChg>
      <pc:sldChg chg="addSp modSp add mod ord modTransition">
        <pc:chgData name="Pedro Galvez Hernandez" userId="78f48674-0c43-431c-acbc-cb9e3ff47646" providerId="ADAL" clId="{B664AADE-EF3C-4142-B247-A302A3B9F2AD}" dt="2022-06-13T14:15:24.868" v="4969"/>
        <pc:sldMkLst>
          <pc:docMk/>
          <pc:sldMk cId="2439647050" sldId="349"/>
        </pc:sldMkLst>
        <pc:spChg chg="add mod">
          <ac:chgData name="Pedro Galvez Hernandez" userId="78f48674-0c43-431c-acbc-cb9e3ff47646" providerId="ADAL" clId="{B664AADE-EF3C-4142-B247-A302A3B9F2AD}" dt="2022-05-21T15:34:17.943" v="859" actId="113"/>
          <ac:spMkLst>
            <pc:docMk/>
            <pc:sldMk cId="2439647050" sldId="349"/>
            <ac:spMk id="6" creationId="{FC876CE0-13A3-225F-CFDE-176690E25B39}"/>
          </ac:spMkLst>
        </pc:spChg>
        <pc:spChg chg="mod">
          <ac:chgData name="Pedro Galvez Hernandez" userId="78f48674-0c43-431c-acbc-cb9e3ff47646" providerId="ADAL" clId="{B664AADE-EF3C-4142-B247-A302A3B9F2AD}" dt="2022-05-21T15:31:04.319" v="838" actId="20577"/>
          <ac:spMkLst>
            <pc:docMk/>
            <pc:sldMk cId="2439647050" sldId="349"/>
            <ac:spMk id="7" creationId="{D2A6F96F-D40C-A16D-EE5F-ACDC7CC8F178}"/>
          </ac:spMkLst>
        </pc:spChg>
      </pc:sldChg>
      <pc:sldChg chg="addSp delSp modSp add mod ord modTransition modAnim">
        <pc:chgData name="Pedro Galvez Hernandez" userId="78f48674-0c43-431c-acbc-cb9e3ff47646" providerId="ADAL" clId="{B664AADE-EF3C-4142-B247-A302A3B9F2AD}" dt="2022-06-13T14:15:24.868" v="4969"/>
        <pc:sldMkLst>
          <pc:docMk/>
          <pc:sldMk cId="3235886402" sldId="350"/>
        </pc:sldMkLst>
        <pc:spChg chg="add mod">
          <ac:chgData name="Pedro Galvez Hernandez" userId="78f48674-0c43-431c-acbc-cb9e3ff47646" providerId="ADAL" clId="{B664AADE-EF3C-4142-B247-A302A3B9F2AD}" dt="2022-05-21T16:39:32.781" v="2178" actId="1035"/>
          <ac:spMkLst>
            <pc:docMk/>
            <pc:sldMk cId="3235886402" sldId="350"/>
            <ac:spMk id="2" creationId="{F76C00E0-6E48-EC35-4A86-1B5BE82425A3}"/>
          </ac:spMkLst>
        </pc:spChg>
        <pc:spChg chg="mod">
          <ac:chgData name="Pedro Galvez Hernandez" userId="78f48674-0c43-431c-acbc-cb9e3ff47646" providerId="ADAL" clId="{B664AADE-EF3C-4142-B247-A302A3B9F2AD}" dt="2022-05-21T16:39:32.781" v="2178" actId="1035"/>
          <ac:spMkLst>
            <pc:docMk/>
            <pc:sldMk cId="3235886402" sldId="350"/>
            <ac:spMk id="27" creationId="{3A072F5A-3C1D-D111-873E-2D85B49EA024}"/>
          </ac:spMkLst>
        </pc:spChg>
        <pc:spChg chg="mod">
          <ac:chgData name="Pedro Galvez Hernandez" userId="78f48674-0c43-431c-acbc-cb9e3ff47646" providerId="ADAL" clId="{B664AADE-EF3C-4142-B247-A302A3B9F2AD}" dt="2022-05-22T17:27:17.728" v="4691" actId="1035"/>
          <ac:spMkLst>
            <pc:docMk/>
            <pc:sldMk cId="3235886402" sldId="350"/>
            <ac:spMk id="28" creationId="{B063ED3E-BC33-9468-C27F-F7989E8054EE}"/>
          </ac:spMkLst>
        </pc:spChg>
        <pc:graphicFrameChg chg="del">
          <ac:chgData name="Pedro Galvez Hernandez" userId="78f48674-0c43-431c-acbc-cb9e3ff47646" providerId="ADAL" clId="{B664AADE-EF3C-4142-B247-A302A3B9F2AD}" dt="2022-05-21T16:39:26.726" v="2156" actId="478"/>
          <ac:graphicFrameMkLst>
            <pc:docMk/>
            <pc:sldMk cId="3235886402" sldId="350"/>
            <ac:graphicFrameMk id="6" creationId="{E1A27AB5-CC63-73A6-1BFD-A5B3CA3A5E90}"/>
          </ac:graphicFrameMkLst>
        </pc:graphicFrameChg>
        <pc:graphicFrameChg chg="add mod">
          <ac:chgData name="Pedro Galvez Hernandez" userId="78f48674-0c43-431c-acbc-cb9e3ff47646" providerId="ADAL" clId="{B664AADE-EF3C-4142-B247-A302A3B9F2AD}" dt="2022-05-22T16:50:28.986" v="3352" actId="255"/>
          <ac:graphicFrameMkLst>
            <pc:docMk/>
            <pc:sldMk cId="3235886402" sldId="350"/>
            <ac:graphicFrameMk id="13" creationId="{38691561-D924-F2FB-7669-90026DA51F3B}"/>
          </ac:graphicFrameMkLst>
        </pc:graphicFrameChg>
        <pc:picChg chg="mod">
          <ac:chgData name="Pedro Galvez Hernandez" userId="78f48674-0c43-431c-acbc-cb9e3ff47646" providerId="ADAL" clId="{B664AADE-EF3C-4142-B247-A302A3B9F2AD}" dt="2022-05-21T16:39:32.781" v="2178" actId="1035"/>
          <ac:picMkLst>
            <pc:docMk/>
            <pc:sldMk cId="3235886402" sldId="350"/>
            <ac:picMk id="7" creationId="{290BAE03-FE2F-C934-0C11-25A985BFB12D}"/>
          </ac:picMkLst>
        </pc:picChg>
        <pc:picChg chg="del">
          <ac:chgData name="Pedro Galvez Hernandez" userId="78f48674-0c43-431c-acbc-cb9e3ff47646" providerId="ADAL" clId="{B664AADE-EF3C-4142-B247-A302A3B9F2AD}" dt="2022-05-21T15:50:08.950" v="1211" actId="21"/>
          <ac:picMkLst>
            <pc:docMk/>
            <pc:sldMk cId="3235886402" sldId="350"/>
            <ac:picMk id="29" creationId="{AE788B01-624F-445B-2D50-051790D02FCE}"/>
          </ac:picMkLst>
        </pc:picChg>
        <pc:picChg chg="del">
          <ac:chgData name="Pedro Galvez Hernandez" userId="78f48674-0c43-431c-acbc-cb9e3ff47646" providerId="ADAL" clId="{B664AADE-EF3C-4142-B247-A302A3B9F2AD}" dt="2022-05-21T15:50:08.950" v="1211" actId="21"/>
          <ac:picMkLst>
            <pc:docMk/>
            <pc:sldMk cId="3235886402" sldId="350"/>
            <ac:picMk id="30" creationId="{D9F1388B-7FD9-3380-C192-D9FFEE0C5F6C}"/>
          </ac:picMkLst>
        </pc:picChg>
        <pc:picChg chg="del">
          <ac:chgData name="Pedro Galvez Hernandez" userId="78f48674-0c43-431c-acbc-cb9e3ff47646" providerId="ADAL" clId="{B664AADE-EF3C-4142-B247-A302A3B9F2AD}" dt="2022-05-21T15:50:08.950" v="1211" actId="21"/>
          <ac:picMkLst>
            <pc:docMk/>
            <pc:sldMk cId="3235886402" sldId="350"/>
            <ac:picMk id="31" creationId="{FCF48721-1C1D-A64D-0858-3F352314E55A}"/>
          </ac:picMkLst>
        </pc:picChg>
        <pc:picChg chg="del">
          <ac:chgData name="Pedro Galvez Hernandez" userId="78f48674-0c43-431c-acbc-cb9e3ff47646" providerId="ADAL" clId="{B664AADE-EF3C-4142-B247-A302A3B9F2AD}" dt="2022-05-21T15:50:08.950" v="1211" actId="21"/>
          <ac:picMkLst>
            <pc:docMk/>
            <pc:sldMk cId="3235886402" sldId="350"/>
            <ac:picMk id="32" creationId="{390B8044-A065-47A6-209B-CF61101FE15F}"/>
          </ac:picMkLst>
        </pc:picChg>
      </pc:sldChg>
      <pc:sldChg chg="addSp delSp modSp add del mod delAnim modAnim">
        <pc:chgData name="Pedro Galvez Hernandez" userId="78f48674-0c43-431c-acbc-cb9e3ff47646" providerId="ADAL" clId="{B664AADE-EF3C-4142-B247-A302A3B9F2AD}" dt="2022-05-21T16:34:42.671" v="1975" actId="47"/>
        <pc:sldMkLst>
          <pc:docMk/>
          <pc:sldMk cId="504425375" sldId="351"/>
        </pc:sldMkLst>
        <pc:spChg chg="add del mod">
          <ac:chgData name="Pedro Galvez Hernandez" userId="78f48674-0c43-431c-acbc-cb9e3ff47646" providerId="ADAL" clId="{B664AADE-EF3C-4142-B247-A302A3B9F2AD}" dt="2022-05-21T16:16:37.406" v="1599" actId="478"/>
          <ac:spMkLst>
            <pc:docMk/>
            <pc:sldMk cId="504425375" sldId="351"/>
            <ac:spMk id="2" creationId="{D26AE981-3152-2BC9-952A-FC8088EC96E2}"/>
          </ac:spMkLst>
        </pc:spChg>
        <pc:spChg chg="add mod">
          <ac:chgData name="Pedro Galvez Hernandez" userId="78f48674-0c43-431c-acbc-cb9e3ff47646" providerId="ADAL" clId="{B664AADE-EF3C-4142-B247-A302A3B9F2AD}" dt="2022-05-21T16:33:33.991" v="1957" actId="1076"/>
          <ac:spMkLst>
            <pc:docMk/>
            <pc:sldMk cId="504425375" sldId="351"/>
            <ac:spMk id="14" creationId="{0C34D3BD-4BC5-A1DD-D8F8-0FFDBF46E3ED}"/>
          </ac:spMkLst>
        </pc:spChg>
        <pc:spChg chg="add del mod">
          <ac:chgData name="Pedro Galvez Hernandez" userId="78f48674-0c43-431c-acbc-cb9e3ff47646" providerId="ADAL" clId="{B664AADE-EF3C-4142-B247-A302A3B9F2AD}" dt="2022-05-21T16:20:15.757" v="1709" actId="478"/>
          <ac:spMkLst>
            <pc:docMk/>
            <pc:sldMk cId="504425375" sldId="351"/>
            <ac:spMk id="15" creationId="{0F34FBB6-3C72-2985-D89F-FA1B73844DC8}"/>
          </ac:spMkLst>
        </pc:spChg>
        <pc:spChg chg="add mod">
          <ac:chgData name="Pedro Galvez Hernandez" userId="78f48674-0c43-431c-acbc-cb9e3ff47646" providerId="ADAL" clId="{B664AADE-EF3C-4142-B247-A302A3B9F2AD}" dt="2022-05-21T16:33:33.991" v="1957" actId="1076"/>
          <ac:spMkLst>
            <pc:docMk/>
            <pc:sldMk cId="504425375" sldId="351"/>
            <ac:spMk id="16" creationId="{A27FE1A0-6052-6698-B98D-15D48DA53475}"/>
          </ac:spMkLst>
        </pc:spChg>
        <pc:spChg chg="add mod">
          <ac:chgData name="Pedro Galvez Hernandez" userId="78f48674-0c43-431c-acbc-cb9e3ff47646" providerId="ADAL" clId="{B664AADE-EF3C-4142-B247-A302A3B9F2AD}" dt="2022-05-21T16:33:33.991" v="1957" actId="1076"/>
          <ac:spMkLst>
            <pc:docMk/>
            <pc:sldMk cId="504425375" sldId="351"/>
            <ac:spMk id="17" creationId="{9DC42449-D161-E94A-4E78-8C9C0D4211DA}"/>
          </ac:spMkLst>
        </pc:spChg>
        <pc:spChg chg="add mod">
          <ac:chgData name="Pedro Galvez Hernandez" userId="78f48674-0c43-431c-acbc-cb9e3ff47646" providerId="ADAL" clId="{B664AADE-EF3C-4142-B247-A302A3B9F2AD}" dt="2022-05-21T16:32:05.639" v="1943" actId="1076"/>
          <ac:spMkLst>
            <pc:docMk/>
            <pc:sldMk cId="504425375" sldId="351"/>
            <ac:spMk id="19" creationId="{5B76A2BB-CC96-A444-4D1F-B2EAF015AE5A}"/>
          </ac:spMkLst>
        </pc:spChg>
        <pc:spChg chg="add del mod">
          <ac:chgData name="Pedro Galvez Hernandez" userId="78f48674-0c43-431c-acbc-cb9e3ff47646" providerId="ADAL" clId="{B664AADE-EF3C-4142-B247-A302A3B9F2AD}" dt="2022-05-21T16:33:17.201" v="1955" actId="478"/>
          <ac:spMkLst>
            <pc:docMk/>
            <pc:sldMk cId="504425375" sldId="351"/>
            <ac:spMk id="20" creationId="{48E5A875-2355-4B09-BCB7-4E60543B77FC}"/>
          </ac:spMkLst>
        </pc:spChg>
        <pc:spChg chg="add mod">
          <ac:chgData name="Pedro Galvez Hernandez" userId="78f48674-0c43-431c-acbc-cb9e3ff47646" providerId="ADAL" clId="{B664AADE-EF3C-4142-B247-A302A3B9F2AD}" dt="2022-05-21T16:33:33.991" v="1957" actId="1076"/>
          <ac:spMkLst>
            <pc:docMk/>
            <pc:sldMk cId="504425375" sldId="351"/>
            <ac:spMk id="22" creationId="{064EF068-5E71-8A74-9EB8-59A59D721C0E}"/>
          </ac:spMkLst>
        </pc:spChg>
        <pc:spChg chg="add mod">
          <ac:chgData name="Pedro Galvez Hernandez" userId="78f48674-0c43-431c-acbc-cb9e3ff47646" providerId="ADAL" clId="{B664AADE-EF3C-4142-B247-A302A3B9F2AD}" dt="2022-05-21T16:33:33.991" v="1957" actId="1076"/>
          <ac:spMkLst>
            <pc:docMk/>
            <pc:sldMk cId="504425375" sldId="351"/>
            <ac:spMk id="23" creationId="{77DC4469-AC42-B227-5465-4575814600A0}"/>
          </ac:spMkLst>
        </pc:spChg>
        <pc:spChg chg="add mod">
          <ac:chgData name="Pedro Galvez Hernandez" userId="78f48674-0c43-431c-acbc-cb9e3ff47646" providerId="ADAL" clId="{B664AADE-EF3C-4142-B247-A302A3B9F2AD}" dt="2022-05-21T16:32:05.639" v="1943" actId="1076"/>
          <ac:spMkLst>
            <pc:docMk/>
            <pc:sldMk cId="504425375" sldId="351"/>
            <ac:spMk id="24" creationId="{0DAB2657-3414-10B6-978B-C4F3424998DA}"/>
          </ac:spMkLst>
        </pc:spChg>
        <pc:spChg chg="del">
          <ac:chgData name="Pedro Galvez Hernandez" userId="78f48674-0c43-431c-acbc-cb9e3ff47646" providerId="ADAL" clId="{B664AADE-EF3C-4142-B247-A302A3B9F2AD}" dt="2022-05-21T16:16:33.981" v="1598" actId="478"/>
          <ac:spMkLst>
            <pc:docMk/>
            <pc:sldMk cId="504425375" sldId="351"/>
            <ac:spMk id="35" creationId="{DAF795A2-0140-DC05-0848-98BED6DB5508}"/>
          </ac:spMkLst>
        </pc:spChg>
        <pc:spChg chg="del">
          <ac:chgData name="Pedro Galvez Hernandez" userId="78f48674-0c43-431c-acbc-cb9e3ff47646" providerId="ADAL" clId="{B664AADE-EF3C-4142-B247-A302A3B9F2AD}" dt="2022-05-21T16:16:33.981" v="1598" actId="478"/>
          <ac:spMkLst>
            <pc:docMk/>
            <pc:sldMk cId="504425375" sldId="351"/>
            <ac:spMk id="41" creationId="{5D58BAA2-EADA-5681-990B-604F934A4776}"/>
          </ac:spMkLst>
        </pc:spChg>
        <pc:spChg chg="del">
          <ac:chgData name="Pedro Galvez Hernandez" userId="78f48674-0c43-431c-acbc-cb9e3ff47646" providerId="ADAL" clId="{B664AADE-EF3C-4142-B247-A302A3B9F2AD}" dt="2022-05-21T16:16:33.981" v="1598" actId="478"/>
          <ac:spMkLst>
            <pc:docMk/>
            <pc:sldMk cId="504425375" sldId="351"/>
            <ac:spMk id="42" creationId="{44C262F3-A638-8E1B-39C2-28741627FD09}"/>
          </ac:spMkLst>
        </pc:spChg>
        <pc:spChg chg="del">
          <ac:chgData name="Pedro Galvez Hernandez" userId="78f48674-0c43-431c-acbc-cb9e3ff47646" providerId="ADAL" clId="{B664AADE-EF3C-4142-B247-A302A3B9F2AD}" dt="2022-05-21T16:16:33.981" v="1598" actId="478"/>
          <ac:spMkLst>
            <pc:docMk/>
            <pc:sldMk cId="504425375" sldId="351"/>
            <ac:spMk id="43" creationId="{DAFF61F9-43CC-3E4D-8AF3-2F257B0156BE}"/>
          </ac:spMkLst>
        </pc:spChg>
        <pc:picChg chg="add del mod">
          <ac:chgData name="Pedro Galvez Hernandez" userId="78f48674-0c43-431c-acbc-cb9e3ff47646" providerId="ADAL" clId="{B664AADE-EF3C-4142-B247-A302A3B9F2AD}" dt="2022-05-21T16:26:26.650" v="1854" actId="478"/>
          <ac:picMkLst>
            <pc:docMk/>
            <pc:sldMk cId="504425375" sldId="351"/>
            <ac:picMk id="4" creationId="{2FA4244C-0312-A30C-0D58-A8F6C3453804}"/>
          </ac:picMkLst>
        </pc:picChg>
        <pc:picChg chg="add del mod">
          <ac:chgData name="Pedro Galvez Hernandez" userId="78f48674-0c43-431c-acbc-cb9e3ff47646" providerId="ADAL" clId="{B664AADE-EF3C-4142-B247-A302A3B9F2AD}" dt="2022-05-21T16:26:21.413" v="1850" actId="478"/>
          <ac:picMkLst>
            <pc:docMk/>
            <pc:sldMk cId="504425375" sldId="351"/>
            <ac:picMk id="8" creationId="{90F7A014-F67F-6847-6961-5D7F9E6696DE}"/>
          </ac:picMkLst>
        </pc:picChg>
        <pc:picChg chg="add del mod">
          <ac:chgData name="Pedro Galvez Hernandez" userId="78f48674-0c43-431c-acbc-cb9e3ff47646" providerId="ADAL" clId="{B664AADE-EF3C-4142-B247-A302A3B9F2AD}" dt="2022-05-21T16:20:16.911" v="1710" actId="478"/>
          <ac:picMkLst>
            <pc:docMk/>
            <pc:sldMk cId="504425375" sldId="351"/>
            <ac:picMk id="18" creationId="{962F546F-78F9-9C17-AB04-6E0DDE37812E}"/>
          </ac:picMkLst>
        </pc:picChg>
        <pc:picChg chg="add mod">
          <ac:chgData name="Pedro Galvez Hernandez" userId="78f48674-0c43-431c-acbc-cb9e3ff47646" providerId="ADAL" clId="{B664AADE-EF3C-4142-B247-A302A3B9F2AD}" dt="2022-05-21T16:32:05.639" v="1943" actId="1076"/>
          <ac:picMkLst>
            <pc:docMk/>
            <pc:sldMk cId="504425375" sldId="351"/>
            <ac:picMk id="21" creationId="{852DEA61-62CF-2BD6-BC59-DF4DEB5CEE8D}"/>
          </ac:picMkLst>
        </pc:picChg>
        <pc:picChg chg="add del mod">
          <ac:chgData name="Pedro Galvez Hernandez" userId="78f48674-0c43-431c-acbc-cb9e3ff47646" providerId="ADAL" clId="{B664AADE-EF3C-4142-B247-A302A3B9F2AD}" dt="2022-05-21T16:26:15.770" v="1846" actId="478"/>
          <ac:picMkLst>
            <pc:docMk/>
            <pc:sldMk cId="504425375" sldId="351"/>
            <ac:picMk id="25" creationId="{7F51DF37-A2E1-9277-02F4-89A9BE8519F9}"/>
          </ac:picMkLst>
        </pc:picChg>
        <pc:picChg chg="add del mod">
          <ac:chgData name="Pedro Galvez Hernandez" userId="78f48674-0c43-431c-acbc-cb9e3ff47646" providerId="ADAL" clId="{B664AADE-EF3C-4142-B247-A302A3B9F2AD}" dt="2022-05-21T16:27:07.910" v="1861" actId="478"/>
          <ac:picMkLst>
            <pc:docMk/>
            <pc:sldMk cId="504425375" sldId="351"/>
            <ac:picMk id="29" creationId="{92B94BAD-AB4C-660D-A476-775B52063B49}"/>
          </ac:picMkLst>
        </pc:picChg>
        <pc:picChg chg="add mod">
          <ac:chgData name="Pedro Galvez Hernandez" userId="78f48674-0c43-431c-acbc-cb9e3ff47646" providerId="ADAL" clId="{B664AADE-EF3C-4142-B247-A302A3B9F2AD}" dt="2022-05-21T16:32:05.639" v="1943" actId="1076"/>
          <ac:picMkLst>
            <pc:docMk/>
            <pc:sldMk cId="504425375" sldId="351"/>
            <ac:picMk id="30" creationId="{677E2062-3B36-7C41-049A-4AA8D521DED5}"/>
          </ac:picMkLst>
        </pc:picChg>
        <pc:picChg chg="add mod">
          <ac:chgData name="Pedro Galvez Hernandez" userId="78f48674-0c43-431c-acbc-cb9e3ff47646" providerId="ADAL" clId="{B664AADE-EF3C-4142-B247-A302A3B9F2AD}" dt="2022-05-21T16:32:05.639" v="1943" actId="1076"/>
          <ac:picMkLst>
            <pc:docMk/>
            <pc:sldMk cId="504425375" sldId="351"/>
            <ac:picMk id="31" creationId="{86DB765F-F872-5679-2DEE-424A02511E6A}"/>
          </ac:picMkLst>
        </pc:picChg>
        <pc:picChg chg="add del mod">
          <ac:chgData name="Pedro Galvez Hernandez" userId="78f48674-0c43-431c-acbc-cb9e3ff47646" providerId="ADAL" clId="{B664AADE-EF3C-4142-B247-A302A3B9F2AD}" dt="2022-05-21T16:28:33.187" v="1895" actId="478"/>
          <ac:picMkLst>
            <pc:docMk/>
            <pc:sldMk cId="504425375" sldId="351"/>
            <ac:picMk id="32" creationId="{1B07D24C-201E-5F22-2EEA-E997BA77BEC6}"/>
          </ac:picMkLst>
        </pc:picChg>
        <pc:picChg chg="add mod">
          <ac:chgData name="Pedro Galvez Hernandez" userId="78f48674-0c43-431c-acbc-cb9e3ff47646" providerId="ADAL" clId="{B664AADE-EF3C-4142-B247-A302A3B9F2AD}" dt="2022-05-21T16:32:05.639" v="1943" actId="1076"/>
          <ac:picMkLst>
            <pc:docMk/>
            <pc:sldMk cId="504425375" sldId="351"/>
            <ac:picMk id="33" creationId="{617C48F4-208D-1EAB-03D9-067CB953B668}"/>
          </ac:picMkLst>
        </pc:picChg>
        <pc:picChg chg="add mod">
          <ac:chgData name="Pedro Galvez Hernandez" userId="78f48674-0c43-431c-acbc-cb9e3ff47646" providerId="ADAL" clId="{B664AADE-EF3C-4142-B247-A302A3B9F2AD}" dt="2022-05-21T16:32:05.639" v="1943" actId="1076"/>
          <ac:picMkLst>
            <pc:docMk/>
            <pc:sldMk cId="504425375" sldId="351"/>
            <ac:picMk id="34" creationId="{8D1984FB-64F0-69B5-48CE-D96693797E51}"/>
          </ac:picMkLst>
        </pc:picChg>
        <pc:picChg chg="del">
          <ac:chgData name="Pedro Galvez Hernandez" userId="78f48674-0c43-431c-acbc-cb9e3ff47646" providerId="ADAL" clId="{B664AADE-EF3C-4142-B247-A302A3B9F2AD}" dt="2022-05-21T16:16:33.981" v="1598" actId="478"/>
          <ac:picMkLst>
            <pc:docMk/>
            <pc:sldMk cId="504425375" sldId="351"/>
            <ac:picMk id="36" creationId="{0EEB186E-E77F-BA6F-3FD9-AAFE639A7200}"/>
          </ac:picMkLst>
        </pc:picChg>
        <pc:picChg chg="del">
          <ac:chgData name="Pedro Galvez Hernandez" userId="78f48674-0c43-431c-acbc-cb9e3ff47646" providerId="ADAL" clId="{B664AADE-EF3C-4142-B247-A302A3B9F2AD}" dt="2022-05-21T16:16:33.981" v="1598" actId="478"/>
          <ac:picMkLst>
            <pc:docMk/>
            <pc:sldMk cId="504425375" sldId="351"/>
            <ac:picMk id="37" creationId="{39B19376-16B4-C1E0-D272-63C8B3E3A4D6}"/>
          </ac:picMkLst>
        </pc:picChg>
        <pc:picChg chg="del">
          <ac:chgData name="Pedro Galvez Hernandez" userId="78f48674-0c43-431c-acbc-cb9e3ff47646" providerId="ADAL" clId="{B664AADE-EF3C-4142-B247-A302A3B9F2AD}" dt="2022-05-21T16:16:33.981" v="1598" actId="478"/>
          <ac:picMkLst>
            <pc:docMk/>
            <pc:sldMk cId="504425375" sldId="351"/>
            <ac:picMk id="38" creationId="{17C98A5C-16EC-D370-4096-D09FD51EFE15}"/>
          </ac:picMkLst>
        </pc:picChg>
        <pc:picChg chg="del">
          <ac:chgData name="Pedro Galvez Hernandez" userId="78f48674-0c43-431c-acbc-cb9e3ff47646" providerId="ADAL" clId="{B664AADE-EF3C-4142-B247-A302A3B9F2AD}" dt="2022-05-21T16:16:33.981" v="1598" actId="478"/>
          <ac:picMkLst>
            <pc:docMk/>
            <pc:sldMk cId="504425375" sldId="351"/>
            <ac:picMk id="39" creationId="{E08105FB-5DC1-982B-7807-B838CE3B0814}"/>
          </ac:picMkLst>
        </pc:picChg>
      </pc:sldChg>
      <pc:sldChg chg="addSp delSp modSp add mod ord modTransition modShow">
        <pc:chgData name="Pedro Galvez Hernandez" userId="78f48674-0c43-431c-acbc-cb9e3ff47646" providerId="ADAL" clId="{B664AADE-EF3C-4142-B247-A302A3B9F2AD}" dt="2022-06-13T14:39:13.183" v="4997"/>
        <pc:sldMkLst>
          <pc:docMk/>
          <pc:sldMk cId="2413730501" sldId="352"/>
        </pc:sldMkLst>
        <pc:spChg chg="add mod">
          <ac:chgData name="Pedro Galvez Hernandez" userId="78f48674-0c43-431c-acbc-cb9e3ff47646" providerId="ADAL" clId="{B664AADE-EF3C-4142-B247-A302A3B9F2AD}" dt="2022-05-21T17:12:22.944" v="2578" actId="1076"/>
          <ac:spMkLst>
            <pc:docMk/>
            <pc:sldMk cId="2413730501" sldId="352"/>
            <ac:spMk id="8" creationId="{B9C546D1-1F33-B56E-8353-467686216D78}"/>
          </ac:spMkLst>
        </pc:spChg>
        <pc:spChg chg="mod">
          <ac:chgData name="Pedro Galvez Hernandez" userId="78f48674-0c43-431c-acbc-cb9e3ff47646" providerId="ADAL" clId="{B664AADE-EF3C-4142-B247-A302A3B9F2AD}" dt="2022-05-21T17:02:53.144" v="2307" actId="1076"/>
          <ac:spMkLst>
            <pc:docMk/>
            <pc:sldMk cId="2413730501" sldId="352"/>
            <ac:spMk id="14" creationId="{0C34D3BD-4BC5-A1DD-D8F8-0FFDBF46E3ED}"/>
          </ac:spMkLst>
        </pc:spChg>
        <pc:spChg chg="del">
          <ac:chgData name="Pedro Galvez Hernandez" userId="78f48674-0c43-431c-acbc-cb9e3ff47646" providerId="ADAL" clId="{B664AADE-EF3C-4142-B247-A302A3B9F2AD}" dt="2022-05-21T16:35:45.251" v="2021" actId="478"/>
          <ac:spMkLst>
            <pc:docMk/>
            <pc:sldMk cId="2413730501" sldId="352"/>
            <ac:spMk id="16" creationId="{A27FE1A0-6052-6698-B98D-15D48DA53475}"/>
          </ac:spMkLst>
        </pc:spChg>
        <pc:spChg chg="del">
          <ac:chgData name="Pedro Galvez Hernandez" userId="78f48674-0c43-431c-acbc-cb9e3ff47646" providerId="ADAL" clId="{B664AADE-EF3C-4142-B247-A302A3B9F2AD}" dt="2022-05-21T16:34:52.541" v="1978" actId="478"/>
          <ac:spMkLst>
            <pc:docMk/>
            <pc:sldMk cId="2413730501" sldId="352"/>
            <ac:spMk id="17" creationId="{9DC42449-D161-E94A-4E78-8C9C0D4211DA}"/>
          </ac:spMkLst>
        </pc:spChg>
        <pc:spChg chg="mod">
          <ac:chgData name="Pedro Galvez Hernandez" userId="78f48674-0c43-431c-acbc-cb9e3ff47646" providerId="ADAL" clId="{B664AADE-EF3C-4142-B247-A302A3B9F2AD}" dt="2022-05-22T17:21:06.980" v="4360" actId="1035"/>
          <ac:spMkLst>
            <pc:docMk/>
            <pc:sldMk cId="2413730501" sldId="352"/>
            <ac:spMk id="19" creationId="{5B76A2BB-CC96-A444-4D1F-B2EAF015AE5A}"/>
          </ac:spMkLst>
        </pc:spChg>
        <pc:spChg chg="mod">
          <ac:chgData name="Pedro Galvez Hernandez" userId="78f48674-0c43-431c-acbc-cb9e3ff47646" providerId="ADAL" clId="{B664AADE-EF3C-4142-B247-A302A3B9F2AD}" dt="2022-05-21T17:12:28.874" v="2579" actId="1076"/>
          <ac:spMkLst>
            <pc:docMk/>
            <pc:sldMk cId="2413730501" sldId="352"/>
            <ac:spMk id="22" creationId="{064EF068-5E71-8A74-9EB8-59A59D721C0E}"/>
          </ac:spMkLst>
        </pc:spChg>
        <pc:spChg chg="del">
          <ac:chgData name="Pedro Galvez Hernandez" userId="78f48674-0c43-431c-acbc-cb9e3ff47646" providerId="ADAL" clId="{B664AADE-EF3C-4142-B247-A302A3B9F2AD}" dt="2022-05-21T16:35:45.731" v="2022" actId="478"/>
          <ac:spMkLst>
            <pc:docMk/>
            <pc:sldMk cId="2413730501" sldId="352"/>
            <ac:spMk id="23" creationId="{77DC4469-AC42-B227-5465-4575814600A0}"/>
          </ac:spMkLst>
        </pc:spChg>
        <pc:spChg chg="mod">
          <ac:chgData name="Pedro Galvez Hernandez" userId="78f48674-0c43-431c-acbc-cb9e3ff47646" providerId="ADAL" clId="{B664AADE-EF3C-4142-B247-A302A3B9F2AD}" dt="2022-05-23T11:53:56.021" v="4967" actId="20577"/>
          <ac:spMkLst>
            <pc:docMk/>
            <pc:sldMk cId="2413730501" sldId="352"/>
            <ac:spMk id="24" creationId="{0DAB2657-3414-10B6-978B-C4F3424998DA}"/>
          </ac:spMkLst>
        </pc:spChg>
        <pc:graphicFrameChg chg="del mod">
          <ac:chgData name="Pedro Galvez Hernandez" userId="78f48674-0c43-431c-acbc-cb9e3ff47646" providerId="ADAL" clId="{B664AADE-EF3C-4142-B247-A302A3B9F2AD}" dt="2022-05-21T16:39:43.612" v="2179" actId="478"/>
          <ac:graphicFrameMkLst>
            <pc:docMk/>
            <pc:sldMk cId="2413730501" sldId="352"/>
            <ac:graphicFrameMk id="6" creationId="{E1A27AB5-CC63-73A6-1BFD-A5B3CA3A5E90}"/>
          </ac:graphicFrameMkLst>
        </pc:graphicFrameChg>
        <pc:graphicFrameChg chg="add mod">
          <ac:chgData name="Pedro Galvez Hernandez" userId="78f48674-0c43-431c-acbc-cb9e3ff47646" providerId="ADAL" clId="{B664AADE-EF3C-4142-B247-A302A3B9F2AD}" dt="2022-05-22T16:50:35.522" v="3354" actId="255"/>
          <ac:graphicFrameMkLst>
            <pc:docMk/>
            <pc:sldMk cId="2413730501" sldId="352"/>
            <ac:graphicFrameMk id="25" creationId="{6BB6D57B-43D8-F029-59D5-3FE553358E91}"/>
          </ac:graphicFrameMkLst>
        </pc:graphicFrameChg>
        <pc:picChg chg="add del mod">
          <ac:chgData name="Pedro Galvez Hernandez" userId="78f48674-0c43-431c-acbc-cb9e3ff47646" providerId="ADAL" clId="{B664AADE-EF3C-4142-B247-A302A3B9F2AD}" dt="2022-05-21T16:44:32.102" v="2282" actId="478"/>
          <ac:picMkLst>
            <pc:docMk/>
            <pc:sldMk cId="2413730501" sldId="352"/>
            <ac:picMk id="18" creationId="{A7A95D15-243B-B9BA-D333-446F27A7DB59}"/>
          </ac:picMkLst>
        </pc:picChg>
        <pc:picChg chg="mod">
          <ac:chgData name="Pedro Galvez Hernandez" userId="78f48674-0c43-431c-acbc-cb9e3ff47646" providerId="ADAL" clId="{B664AADE-EF3C-4142-B247-A302A3B9F2AD}" dt="2022-05-21T16:40:10.887" v="2197" actId="14100"/>
          <ac:picMkLst>
            <pc:docMk/>
            <pc:sldMk cId="2413730501" sldId="352"/>
            <ac:picMk id="21" creationId="{852DEA61-62CF-2BD6-BC59-DF4DEB5CEE8D}"/>
          </ac:picMkLst>
        </pc:picChg>
        <pc:picChg chg="add mod ord">
          <ac:chgData name="Pedro Galvez Hernandez" userId="78f48674-0c43-431c-acbc-cb9e3ff47646" providerId="ADAL" clId="{B664AADE-EF3C-4142-B247-A302A3B9F2AD}" dt="2022-05-21T17:12:22.944" v="2578" actId="1076"/>
          <ac:picMkLst>
            <pc:docMk/>
            <pc:sldMk cId="2413730501" sldId="352"/>
            <ac:picMk id="26" creationId="{CF7B145C-2C4F-54D7-F7F3-3FC1216C0582}"/>
          </ac:picMkLst>
        </pc:picChg>
        <pc:picChg chg="del">
          <ac:chgData name="Pedro Galvez Hernandez" userId="78f48674-0c43-431c-acbc-cb9e3ff47646" providerId="ADAL" clId="{B664AADE-EF3C-4142-B247-A302A3B9F2AD}" dt="2022-05-21T16:34:19.731" v="1965" actId="478"/>
          <ac:picMkLst>
            <pc:docMk/>
            <pc:sldMk cId="2413730501" sldId="352"/>
            <ac:picMk id="30" creationId="{677E2062-3B36-7C41-049A-4AA8D521DED5}"/>
          </ac:picMkLst>
        </pc:picChg>
        <pc:picChg chg="del">
          <ac:chgData name="Pedro Galvez Hernandez" userId="78f48674-0c43-431c-acbc-cb9e3ff47646" providerId="ADAL" clId="{B664AADE-EF3C-4142-B247-A302A3B9F2AD}" dt="2022-05-21T16:34:20.774" v="1968" actId="478"/>
          <ac:picMkLst>
            <pc:docMk/>
            <pc:sldMk cId="2413730501" sldId="352"/>
            <ac:picMk id="31" creationId="{86DB765F-F872-5679-2DEE-424A02511E6A}"/>
          </ac:picMkLst>
        </pc:picChg>
        <pc:picChg chg="del">
          <ac:chgData name="Pedro Galvez Hernandez" userId="78f48674-0c43-431c-acbc-cb9e3ff47646" providerId="ADAL" clId="{B664AADE-EF3C-4142-B247-A302A3B9F2AD}" dt="2022-05-21T16:34:20.121" v="1966" actId="478"/>
          <ac:picMkLst>
            <pc:docMk/>
            <pc:sldMk cId="2413730501" sldId="352"/>
            <ac:picMk id="33" creationId="{617C48F4-208D-1EAB-03D9-067CB953B668}"/>
          </ac:picMkLst>
        </pc:picChg>
        <pc:picChg chg="del">
          <ac:chgData name="Pedro Galvez Hernandez" userId="78f48674-0c43-431c-acbc-cb9e3ff47646" providerId="ADAL" clId="{B664AADE-EF3C-4142-B247-A302A3B9F2AD}" dt="2022-05-21T16:34:20.481" v="1967" actId="478"/>
          <ac:picMkLst>
            <pc:docMk/>
            <pc:sldMk cId="2413730501" sldId="352"/>
            <ac:picMk id="34" creationId="{8D1984FB-64F0-69B5-48CE-D96693797E51}"/>
          </ac:picMkLst>
        </pc:picChg>
        <pc:cxnChg chg="add del mod">
          <ac:chgData name="Pedro Galvez Hernandez" userId="78f48674-0c43-431c-acbc-cb9e3ff47646" providerId="ADAL" clId="{B664AADE-EF3C-4142-B247-A302A3B9F2AD}" dt="2022-05-21T17:12:22.944" v="2578" actId="1076"/>
          <ac:cxnSpMkLst>
            <pc:docMk/>
            <pc:sldMk cId="2413730501" sldId="352"/>
            <ac:cxnSpMk id="3" creationId="{777CDB86-72F2-EBC7-D3D6-043D2D453EDB}"/>
          </ac:cxnSpMkLst>
        </pc:cxnChg>
      </pc:sldChg>
      <pc:sldChg chg="addSp delSp modSp add del mod modShow">
        <pc:chgData name="Pedro Galvez Hernandez" userId="78f48674-0c43-431c-acbc-cb9e3ff47646" providerId="ADAL" clId="{B664AADE-EF3C-4142-B247-A302A3B9F2AD}" dt="2022-05-22T17:03:04.622" v="3777" actId="2696"/>
        <pc:sldMkLst>
          <pc:docMk/>
          <pc:sldMk cId="625696656" sldId="353"/>
        </pc:sldMkLst>
        <pc:spChg chg="add del mod">
          <ac:chgData name="Pedro Galvez Hernandez" userId="78f48674-0c43-431c-acbc-cb9e3ff47646" providerId="ADAL" clId="{B664AADE-EF3C-4142-B247-A302A3B9F2AD}" dt="2022-05-21T16:34:13.751" v="1963" actId="478"/>
          <ac:spMkLst>
            <pc:docMk/>
            <pc:sldMk cId="625696656" sldId="353"/>
            <ac:spMk id="3" creationId="{9EA60149-6017-9938-6995-2277B7BAD851}"/>
          </ac:spMkLst>
        </pc:spChg>
        <pc:spChg chg="del">
          <ac:chgData name="Pedro Galvez Hernandez" userId="78f48674-0c43-431c-acbc-cb9e3ff47646" providerId="ADAL" clId="{B664AADE-EF3C-4142-B247-A302A3B9F2AD}" dt="2022-05-21T16:34:11.731" v="1960" actId="478"/>
          <ac:spMkLst>
            <pc:docMk/>
            <pc:sldMk cId="625696656" sldId="353"/>
            <ac:spMk id="6" creationId="{FC876CE0-13A3-225F-CFDE-176690E25B39}"/>
          </ac:spMkLst>
        </pc:spChg>
        <pc:spChg chg="del">
          <ac:chgData name="Pedro Galvez Hernandez" userId="78f48674-0c43-431c-acbc-cb9e3ff47646" providerId="ADAL" clId="{B664AADE-EF3C-4142-B247-A302A3B9F2AD}" dt="2022-05-21T16:34:12.371" v="1961" actId="478"/>
          <ac:spMkLst>
            <pc:docMk/>
            <pc:sldMk cId="625696656" sldId="353"/>
            <ac:spMk id="7" creationId="{D2A6F96F-D40C-A16D-EE5F-ACDC7CC8F178}"/>
          </ac:spMkLst>
        </pc:spChg>
        <pc:spChg chg="add mod">
          <ac:chgData name="Pedro Galvez Hernandez" userId="78f48674-0c43-431c-acbc-cb9e3ff47646" providerId="ADAL" clId="{B664AADE-EF3C-4142-B247-A302A3B9F2AD}" dt="2022-05-21T16:43:18.231" v="2260" actId="1076"/>
          <ac:spMkLst>
            <pc:docMk/>
            <pc:sldMk cId="625696656" sldId="353"/>
            <ac:spMk id="9" creationId="{A73036B0-60E2-A5B8-F3C5-6BD6717738E8}"/>
          </ac:spMkLst>
        </pc:spChg>
        <pc:spChg chg="add mod">
          <ac:chgData name="Pedro Galvez Hernandez" userId="78f48674-0c43-431c-acbc-cb9e3ff47646" providerId="ADAL" clId="{B664AADE-EF3C-4142-B247-A302A3B9F2AD}" dt="2022-05-21T16:43:18.231" v="2260" actId="1076"/>
          <ac:spMkLst>
            <pc:docMk/>
            <pc:sldMk cId="625696656" sldId="353"/>
            <ac:spMk id="10" creationId="{48304238-0309-56D0-C134-D7CD87F8534F}"/>
          </ac:spMkLst>
        </pc:spChg>
        <pc:spChg chg="add mod">
          <ac:chgData name="Pedro Galvez Hernandez" userId="78f48674-0c43-431c-acbc-cb9e3ff47646" providerId="ADAL" clId="{B664AADE-EF3C-4142-B247-A302A3B9F2AD}" dt="2022-05-21T16:43:31.776" v="2268" actId="1076"/>
          <ac:spMkLst>
            <pc:docMk/>
            <pc:sldMk cId="625696656" sldId="353"/>
            <ac:spMk id="11" creationId="{F8F4B1BA-4B99-129B-A4A8-493E5B24E96C}"/>
          </ac:spMkLst>
        </pc:spChg>
        <pc:picChg chg="add del mod">
          <ac:chgData name="Pedro Galvez Hernandez" userId="78f48674-0c43-431c-acbc-cb9e3ff47646" providerId="ADAL" clId="{B664AADE-EF3C-4142-B247-A302A3B9F2AD}" dt="2022-05-21T16:42:26.962" v="2236" actId="478"/>
          <ac:picMkLst>
            <pc:docMk/>
            <pc:sldMk cId="625696656" sldId="353"/>
            <ac:picMk id="4" creationId="{9AFE5838-C30D-55A8-0FDF-E87360840A0D}"/>
          </ac:picMkLst>
        </pc:picChg>
        <pc:picChg chg="add mod">
          <ac:chgData name="Pedro Galvez Hernandez" userId="78f48674-0c43-431c-acbc-cb9e3ff47646" providerId="ADAL" clId="{B664AADE-EF3C-4142-B247-A302A3B9F2AD}" dt="2022-05-21T16:43:31.776" v="2268" actId="1076"/>
          <ac:picMkLst>
            <pc:docMk/>
            <pc:sldMk cId="625696656" sldId="353"/>
            <ac:picMk id="12" creationId="{BBD8B094-8A92-FB35-73FE-65E287F467B2}"/>
          </ac:picMkLst>
        </pc:picChg>
        <pc:picChg chg="add mod">
          <ac:chgData name="Pedro Galvez Hernandez" userId="78f48674-0c43-431c-acbc-cb9e3ff47646" providerId="ADAL" clId="{B664AADE-EF3C-4142-B247-A302A3B9F2AD}" dt="2022-05-21T16:43:18.231" v="2260" actId="1076"/>
          <ac:picMkLst>
            <pc:docMk/>
            <pc:sldMk cId="625696656" sldId="353"/>
            <ac:picMk id="13" creationId="{5DEE252D-0FB8-6EE5-255A-8C2C90D9FE22}"/>
          </ac:picMkLst>
        </pc:picChg>
        <pc:picChg chg="add mod ord">
          <ac:chgData name="Pedro Galvez Hernandez" userId="78f48674-0c43-431c-acbc-cb9e3ff47646" providerId="ADAL" clId="{B664AADE-EF3C-4142-B247-A302A3B9F2AD}" dt="2022-05-21T16:43:18.231" v="2260" actId="1076"/>
          <ac:picMkLst>
            <pc:docMk/>
            <pc:sldMk cId="625696656" sldId="353"/>
            <ac:picMk id="14" creationId="{B164AB2E-E23E-F3DF-AA8F-ADAA88AC5988}"/>
          </ac:picMkLst>
        </pc:picChg>
        <pc:picChg chg="add del mod">
          <ac:chgData name="Pedro Galvez Hernandez" userId="78f48674-0c43-431c-acbc-cb9e3ff47646" providerId="ADAL" clId="{B664AADE-EF3C-4142-B247-A302A3B9F2AD}" dt="2022-05-21T16:44:05.255" v="2276" actId="1076"/>
          <ac:picMkLst>
            <pc:docMk/>
            <pc:sldMk cId="625696656" sldId="353"/>
            <ac:picMk id="15" creationId="{534A4D82-538C-6302-ACFB-402A43EE4358}"/>
          </ac:picMkLst>
        </pc:picChg>
        <pc:picChg chg="add mod">
          <ac:chgData name="Pedro Galvez Hernandez" userId="78f48674-0c43-431c-acbc-cb9e3ff47646" providerId="ADAL" clId="{B664AADE-EF3C-4142-B247-A302A3B9F2AD}" dt="2022-05-21T16:44:11.095" v="2278" actId="14100"/>
          <ac:picMkLst>
            <pc:docMk/>
            <pc:sldMk cId="625696656" sldId="353"/>
            <ac:picMk id="16" creationId="{F8910398-7424-7A54-73A3-DBBD1D72197F}"/>
          </ac:picMkLst>
        </pc:picChg>
      </pc:sldChg>
      <pc:sldChg chg="addSp delSp modSp add mod modTransition delAnim modAnim">
        <pc:chgData name="Pedro Galvez Hernandez" userId="78f48674-0c43-431c-acbc-cb9e3ff47646" providerId="ADAL" clId="{B664AADE-EF3C-4142-B247-A302A3B9F2AD}" dt="2022-06-13T14:15:24.868" v="4969"/>
        <pc:sldMkLst>
          <pc:docMk/>
          <pc:sldMk cId="1980300476" sldId="354"/>
        </pc:sldMkLst>
        <pc:spChg chg="add mod">
          <ac:chgData name="Pedro Galvez Hernandez" userId="78f48674-0c43-431c-acbc-cb9e3ff47646" providerId="ADAL" clId="{B664AADE-EF3C-4142-B247-A302A3B9F2AD}" dt="2022-05-21T17:17:36.084" v="2693" actId="1076"/>
          <ac:spMkLst>
            <pc:docMk/>
            <pc:sldMk cId="1980300476" sldId="354"/>
            <ac:spMk id="8" creationId="{5C9AEDA9-A519-F5CD-CCD8-186A92FFDD26}"/>
          </ac:spMkLst>
        </pc:spChg>
        <pc:spChg chg="add del mod">
          <ac:chgData name="Pedro Galvez Hernandez" userId="78f48674-0c43-431c-acbc-cb9e3ff47646" providerId="ADAL" clId="{B664AADE-EF3C-4142-B247-A302A3B9F2AD}" dt="2022-05-21T17:04:03.956" v="2353" actId="478"/>
          <ac:spMkLst>
            <pc:docMk/>
            <pc:sldMk cId="1980300476" sldId="354"/>
            <ac:spMk id="11" creationId="{D3A907BA-FFBE-6ED9-78F6-577ADC80539F}"/>
          </ac:spMkLst>
        </pc:spChg>
        <pc:spChg chg="add mod">
          <ac:chgData name="Pedro Galvez Hernandez" userId="78f48674-0c43-431c-acbc-cb9e3ff47646" providerId="ADAL" clId="{B664AADE-EF3C-4142-B247-A302A3B9F2AD}" dt="2022-05-21T17:17:27.244" v="2690" actId="1076"/>
          <ac:spMkLst>
            <pc:docMk/>
            <pc:sldMk cId="1980300476" sldId="354"/>
            <ac:spMk id="12" creationId="{E5C7AA18-5E4D-28E3-24CF-E8A1D702D1FE}"/>
          </ac:spMkLst>
        </pc:spChg>
        <pc:spChg chg="add del mod">
          <ac:chgData name="Pedro Galvez Hernandez" userId="78f48674-0c43-431c-acbc-cb9e3ff47646" providerId="ADAL" clId="{B664AADE-EF3C-4142-B247-A302A3B9F2AD}" dt="2022-05-21T17:05:27.413" v="2406"/>
          <ac:spMkLst>
            <pc:docMk/>
            <pc:sldMk cId="1980300476" sldId="354"/>
            <ac:spMk id="13" creationId="{8D627797-699B-ECB2-0D49-0E61FC017DA4}"/>
          </ac:spMkLst>
        </pc:spChg>
        <pc:spChg chg="del">
          <ac:chgData name="Pedro Galvez Hernandez" userId="78f48674-0c43-431c-acbc-cb9e3ff47646" providerId="ADAL" clId="{B664AADE-EF3C-4142-B247-A302A3B9F2AD}" dt="2022-05-21T17:03:39.824" v="2345" actId="478"/>
          <ac:spMkLst>
            <pc:docMk/>
            <pc:sldMk cId="1980300476" sldId="354"/>
            <ac:spMk id="14" creationId="{0C34D3BD-4BC5-A1DD-D8F8-0FFDBF46E3ED}"/>
          </ac:spMkLst>
        </pc:spChg>
        <pc:spChg chg="add del mod">
          <ac:chgData name="Pedro Galvez Hernandez" userId="78f48674-0c43-431c-acbc-cb9e3ff47646" providerId="ADAL" clId="{B664AADE-EF3C-4142-B247-A302A3B9F2AD}" dt="2022-05-21T17:05:27.413" v="2406"/>
          <ac:spMkLst>
            <pc:docMk/>
            <pc:sldMk cId="1980300476" sldId="354"/>
            <ac:spMk id="15" creationId="{4CB6497E-24B2-9E16-1D87-78AF7D6E230E}"/>
          </ac:spMkLst>
        </pc:spChg>
        <pc:spChg chg="add del mod">
          <ac:chgData name="Pedro Galvez Hernandez" userId="78f48674-0c43-431c-acbc-cb9e3ff47646" providerId="ADAL" clId="{B664AADE-EF3C-4142-B247-A302A3B9F2AD}" dt="2022-05-21T17:05:27.413" v="2406"/>
          <ac:spMkLst>
            <pc:docMk/>
            <pc:sldMk cId="1980300476" sldId="354"/>
            <ac:spMk id="16" creationId="{E3EEDC39-FAEF-7410-3496-16E9DD038B08}"/>
          </ac:spMkLst>
        </pc:spChg>
        <pc:spChg chg="add del mod">
          <ac:chgData name="Pedro Galvez Hernandez" userId="78f48674-0c43-431c-acbc-cb9e3ff47646" providerId="ADAL" clId="{B664AADE-EF3C-4142-B247-A302A3B9F2AD}" dt="2022-05-21T17:05:27.413" v="2406"/>
          <ac:spMkLst>
            <pc:docMk/>
            <pc:sldMk cId="1980300476" sldId="354"/>
            <ac:spMk id="17" creationId="{F8FD0AC7-52C4-497F-B11D-8511285E5B54}"/>
          </ac:spMkLst>
        </pc:spChg>
        <pc:spChg chg="del">
          <ac:chgData name="Pedro Galvez Hernandez" userId="78f48674-0c43-431c-acbc-cb9e3ff47646" providerId="ADAL" clId="{B664AADE-EF3C-4142-B247-A302A3B9F2AD}" dt="2022-05-21T17:03:41.193" v="2347" actId="478"/>
          <ac:spMkLst>
            <pc:docMk/>
            <pc:sldMk cId="1980300476" sldId="354"/>
            <ac:spMk id="19" creationId="{5B76A2BB-CC96-A444-4D1F-B2EAF015AE5A}"/>
          </ac:spMkLst>
        </pc:spChg>
        <pc:spChg chg="del">
          <ac:chgData name="Pedro Galvez Hernandez" userId="78f48674-0c43-431c-acbc-cb9e3ff47646" providerId="ADAL" clId="{B664AADE-EF3C-4142-B247-A302A3B9F2AD}" dt="2022-05-21T17:03:53.353" v="2352" actId="478"/>
          <ac:spMkLst>
            <pc:docMk/>
            <pc:sldMk cId="1980300476" sldId="354"/>
            <ac:spMk id="22" creationId="{064EF068-5E71-8A74-9EB8-59A59D721C0E}"/>
          </ac:spMkLst>
        </pc:spChg>
        <pc:spChg chg="del">
          <ac:chgData name="Pedro Galvez Hernandez" userId="78f48674-0c43-431c-acbc-cb9e3ff47646" providerId="ADAL" clId="{B664AADE-EF3C-4142-B247-A302A3B9F2AD}" dt="2022-05-21T17:03:42.873" v="2349" actId="478"/>
          <ac:spMkLst>
            <pc:docMk/>
            <pc:sldMk cId="1980300476" sldId="354"/>
            <ac:spMk id="24" creationId="{0DAB2657-3414-10B6-978B-C4F3424998DA}"/>
          </ac:spMkLst>
        </pc:spChg>
        <pc:spChg chg="add del mod">
          <ac:chgData name="Pedro Galvez Hernandez" userId="78f48674-0c43-431c-acbc-cb9e3ff47646" providerId="ADAL" clId="{B664AADE-EF3C-4142-B247-A302A3B9F2AD}" dt="2022-05-21T17:05:27.413" v="2406"/>
          <ac:spMkLst>
            <pc:docMk/>
            <pc:sldMk cId="1980300476" sldId="354"/>
            <ac:spMk id="25" creationId="{1313C9C1-76A5-0745-9E8A-1E31D617F38E}"/>
          </ac:spMkLst>
        </pc:spChg>
        <pc:spChg chg="add del mod">
          <ac:chgData name="Pedro Galvez Hernandez" userId="78f48674-0c43-431c-acbc-cb9e3ff47646" providerId="ADAL" clId="{B664AADE-EF3C-4142-B247-A302A3B9F2AD}" dt="2022-05-21T17:05:27.413" v="2406"/>
          <ac:spMkLst>
            <pc:docMk/>
            <pc:sldMk cId="1980300476" sldId="354"/>
            <ac:spMk id="28" creationId="{7E3214F2-702E-A3CC-F5E5-81A545899515}"/>
          </ac:spMkLst>
        </pc:spChg>
        <pc:spChg chg="add del mod">
          <ac:chgData name="Pedro Galvez Hernandez" userId="78f48674-0c43-431c-acbc-cb9e3ff47646" providerId="ADAL" clId="{B664AADE-EF3C-4142-B247-A302A3B9F2AD}" dt="2022-05-21T17:05:27.413" v="2406"/>
          <ac:spMkLst>
            <pc:docMk/>
            <pc:sldMk cId="1980300476" sldId="354"/>
            <ac:spMk id="32" creationId="{E29B997B-B0B7-95FC-637E-69929A1ACE31}"/>
          </ac:spMkLst>
        </pc:spChg>
        <pc:spChg chg="add mod">
          <ac:chgData name="Pedro Galvez Hernandez" userId="78f48674-0c43-431c-acbc-cb9e3ff47646" providerId="ADAL" clId="{B664AADE-EF3C-4142-B247-A302A3B9F2AD}" dt="2022-05-22T17:26:37.515" v="4644" actId="1076"/>
          <ac:spMkLst>
            <pc:docMk/>
            <pc:sldMk cId="1980300476" sldId="354"/>
            <ac:spMk id="33" creationId="{5244B922-C6C8-B4D7-4CE1-41BF2CE28D4C}"/>
          </ac:spMkLst>
        </pc:spChg>
        <pc:spChg chg="add del mod">
          <ac:chgData name="Pedro Galvez Hernandez" userId="78f48674-0c43-431c-acbc-cb9e3ff47646" providerId="ADAL" clId="{B664AADE-EF3C-4142-B247-A302A3B9F2AD}" dt="2022-05-21T17:15:35.134" v="2675" actId="478"/>
          <ac:spMkLst>
            <pc:docMk/>
            <pc:sldMk cId="1980300476" sldId="354"/>
            <ac:spMk id="34" creationId="{38F7D17D-3D13-C68F-D43A-51BEDD8335B1}"/>
          </ac:spMkLst>
        </pc:spChg>
        <pc:graphicFrameChg chg="del mod modGraphic">
          <ac:chgData name="Pedro Galvez Hernandez" userId="78f48674-0c43-431c-acbc-cb9e3ff47646" providerId="ADAL" clId="{B664AADE-EF3C-4142-B247-A302A3B9F2AD}" dt="2022-05-21T17:16:37.824" v="2677" actId="478"/>
          <ac:graphicFrameMkLst>
            <pc:docMk/>
            <pc:sldMk cId="1980300476" sldId="354"/>
            <ac:graphicFrameMk id="6" creationId="{E1A27AB5-CC63-73A6-1BFD-A5B3CA3A5E90}"/>
          </ac:graphicFrameMkLst>
        </pc:graphicFrameChg>
        <pc:graphicFrameChg chg="add mod modGraphic">
          <ac:chgData name="Pedro Galvez Hernandez" userId="78f48674-0c43-431c-acbc-cb9e3ff47646" providerId="ADAL" clId="{B664AADE-EF3C-4142-B247-A302A3B9F2AD}" dt="2022-05-22T16:50:44.092" v="3355" actId="255"/>
          <ac:graphicFrameMkLst>
            <pc:docMk/>
            <pc:sldMk cId="1980300476" sldId="354"/>
            <ac:graphicFrameMk id="35" creationId="{00E06D49-5B26-4992-0F4F-B6D3EA36041C}"/>
          </ac:graphicFrameMkLst>
        </pc:graphicFrameChg>
        <pc:picChg chg="add del mod">
          <ac:chgData name="Pedro Galvez Hernandez" userId="78f48674-0c43-431c-acbc-cb9e3ff47646" providerId="ADAL" clId="{B664AADE-EF3C-4142-B247-A302A3B9F2AD}" dt="2022-05-21T17:05:38.428" v="2414"/>
          <ac:picMkLst>
            <pc:docMk/>
            <pc:sldMk cId="1980300476" sldId="354"/>
            <ac:picMk id="2" creationId="{067B239B-CF61-2F51-5D7F-D274551AC9C5}"/>
          </ac:picMkLst>
        </pc:picChg>
        <pc:picChg chg="add del mod">
          <ac:chgData name="Pedro Galvez Hernandez" userId="78f48674-0c43-431c-acbc-cb9e3ff47646" providerId="ADAL" clId="{B664AADE-EF3C-4142-B247-A302A3B9F2AD}" dt="2022-05-21T17:11:23.153" v="2534" actId="478"/>
          <ac:picMkLst>
            <pc:docMk/>
            <pc:sldMk cId="1980300476" sldId="354"/>
            <ac:picMk id="3" creationId="{5BB6216E-900F-24FC-1955-96A1DEDF79B4}"/>
          </ac:picMkLst>
        </pc:picChg>
        <pc:picChg chg="add del">
          <ac:chgData name="Pedro Galvez Hernandez" userId="78f48674-0c43-431c-acbc-cb9e3ff47646" providerId="ADAL" clId="{B664AADE-EF3C-4142-B247-A302A3B9F2AD}" dt="2022-05-21T17:11:27.014" v="2536"/>
          <ac:picMkLst>
            <pc:docMk/>
            <pc:sldMk cId="1980300476" sldId="354"/>
            <ac:picMk id="4" creationId="{5EF6A01F-51D7-C36B-44C6-41D84FF1B9E7}"/>
          </ac:picMkLst>
        </pc:picChg>
        <pc:picChg chg="add mod">
          <ac:chgData name="Pedro Galvez Hernandez" userId="78f48674-0c43-431c-acbc-cb9e3ff47646" providerId="ADAL" clId="{B664AADE-EF3C-4142-B247-A302A3B9F2AD}" dt="2022-05-21T17:17:36.084" v="2693" actId="1076"/>
          <ac:picMkLst>
            <pc:docMk/>
            <pc:sldMk cId="1980300476" sldId="354"/>
            <ac:picMk id="7" creationId="{26C322E0-0AC1-2AD5-1305-FAEF3953500E}"/>
          </ac:picMkLst>
        </pc:picChg>
        <pc:picChg chg="del">
          <ac:chgData name="Pedro Galvez Hernandez" userId="78f48674-0c43-431c-acbc-cb9e3ff47646" providerId="ADAL" clId="{B664AADE-EF3C-4142-B247-A302A3B9F2AD}" dt="2022-05-21T17:03:42.374" v="2348" actId="478"/>
          <ac:picMkLst>
            <pc:docMk/>
            <pc:sldMk cId="1980300476" sldId="354"/>
            <ac:picMk id="18" creationId="{A7A95D15-243B-B9BA-D333-446F27A7DB59}"/>
          </ac:picMkLst>
        </pc:picChg>
        <pc:picChg chg="del">
          <ac:chgData name="Pedro Galvez Hernandez" userId="78f48674-0c43-431c-acbc-cb9e3ff47646" providerId="ADAL" clId="{B664AADE-EF3C-4142-B247-A302A3B9F2AD}" dt="2022-05-21T17:03:40.313" v="2346" actId="478"/>
          <ac:picMkLst>
            <pc:docMk/>
            <pc:sldMk cId="1980300476" sldId="354"/>
            <ac:picMk id="21" creationId="{852DEA61-62CF-2BD6-BC59-DF4DEB5CEE8D}"/>
          </ac:picMkLst>
        </pc:picChg>
        <pc:picChg chg="add del mod">
          <ac:chgData name="Pedro Galvez Hernandez" userId="78f48674-0c43-431c-acbc-cb9e3ff47646" providerId="ADAL" clId="{B664AADE-EF3C-4142-B247-A302A3B9F2AD}" dt="2022-05-21T17:05:27.413" v="2406"/>
          <ac:picMkLst>
            <pc:docMk/>
            <pc:sldMk cId="1980300476" sldId="354"/>
            <ac:picMk id="23" creationId="{E45A52DD-762F-9427-6ED8-A9B89277D55D}"/>
          </ac:picMkLst>
        </pc:picChg>
        <pc:picChg chg="add del mod">
          <ac:chgData name="Pedro Galvez Hernandez" userId="78f48674-0c43-431c-acbc-cb9e3ff47646" providerId="ADAL" clId="{B664AADE-EF3C-4142-B247-A302A3B9F2AD}" dt="2022-05-21T17:05:27.413" v="2406"/>
          <ac:picMkLst>
            <pc:docMk/>
            <pc:sldMk cId="1980300476" sldId="354"/>
            <ac:picMk id="26" creationId="{A4B2DD75-528A-81E5-FA0F-63C99A141C58}"/>
          </ac:picMkLst>
        </pc:picChg>
        <pc:cxnChg chg="add del mod">
          <ac:chgData name="Pedro Galvez Hernandez" userId="78f48674-0c43-431c-acbc-cb9e3ff47646" providerId="ADAL" clId="{B664AADE-EF3C-4142-B247-A302A3B9F2AD}" dt="2022-05-21T17:05:27.413" v="2406"/>
          <ac:cxnSpMkLst>
            <pc:docMk/>
            <pc:sldMk cId="1980300476" sldId="354"/>
            <ac:cxnSpMk id="27" creationId="{3497F356-A5D9-C8B5-9C98-F004F178F2F4}"/>
          </ac:cxnSpMkLst>
        </pc:cxnChg>
        <pc:cxnChg chg="add del mod">
          <ac:chgData name="Pedro Galvez Hernandez" userId="78f48674-0c43-431c-acbc-cb9e3ff47646" providerId="ADAL" clId="{B664AADE-EF3C-4142-B247-A302A3B9F2AD}" dt="2022-05-21T17:05:27.413" v="2406"/>
          <ac:cxnSpMkLst>
            <pc:docMk/>
            <pc:sldMk cId="1980300476" sldId="354"/>
            <ac:cxnSpMk id="29" creationId="{BCEFAA87-4DE5-6361-6839-572552EDA25D}"/>
          </ac:cxnSpMkLst>
        </pc:cxnChg>
        <pc:cxnChg chg="add del mod">
          <ac:chgData name="Pedro Galvez Hernandez" userId="78f48674-0c43-431c-acbc-cb9e3ff47646" providerId="ADAL" clId="{B664AADE-EF3C-4142-B247-A302A3B9F2AD}" dt="2022-05-21T17:05:27.413" v="2406"/>
          <ac:cxnSpMkLst>
            <pc:docMk/>
            <pc:sldMk cId="1980300476" sldId="354"/>
            <ac:cxnSpMk id="30" creationId="{7330C8ED-F2D1-3543-4780-67B86ACD660C}"/>
          </ac:cxnSpMkLst>
        </pc:cxnChg>
        <pc:cxnChg chg="add del mod">
          <ac:chgData name="Pedro Galvez Hernandez" userId="78f48674-0c43-431c-acbc-cb9e3ff47646" providerId="ADAL" clId="{B664AADE-EF3C-4142-B247-A302A3B9F2AD}" dt="2022-05-21T17:05:27.413" v="2406"/>
          <ac:cxnSpMkLst>
            <pc:docMk/>
            <pc:sldMk cId="1980300476" sldId="354"/>
            <ac:cxnSpMk id="31" creationId="{BB28B048-6288-5CC7-B13F-6B54494AEE9D}"/>
          </ac:cxnSpMkLst>
        </pc:cxnChg>
      </pc:sldChg>
      <pc:sldChg chg="addSp delSp add del mod modShow">
        <pc:chgData name="Pedro Galvez Hernandez" userId="78f48674-0c43-431c-acbc-cb9e3ff47646" providerId="ADAL" clId="{B664AADE-EF3C-4142-B247-A302A3B9F2AD}" dt="2022-05-22T17:03:04.622" v="3777" actId="2696"/>
        <pc:sldMkLst>
          <pc:docMk/>
          <pc:sldMk cId="1613869980" sldId="355"/>
        </pc:sldMkLst>
        <pc:spChg chg="del">
          <ac:chgData name="Pedro Galvez Hernandez" userId="78f48674-0c43-431c-acbc-cb9e3ff47646" providerId="ADAL" clId="{B664AADE-EF3C-4142-B247-A302A3B9F2AD}" dt="2022-05-21T16:44:23.762" v="2280" actId="478"/>
          <ac:spMkLst>
            <pc:docMk/>
            <pc:sldMk cId="1613869980" sldId="355"/>
            <ac:spMk id="9" creationId="{A73036B0-60E2-A5B8-F3C5-6BD6717738E8}"/>
          </ac:spMkLst>
        </pc:spChg>
        <pc:spChg chg="del">
          <ac:chgData name="Pedro Galvez Hernandez" userId="78f48674-0c43-431c-acbc-cb9e3ff47646" providerId="ADAL" clId="{B664AADE-EF3C-4142-B247-A302A3B9F2AD}" dt="2022-05-21T16:44:23.762" v="2280" actId="478"/>
          <ac:spMkLst>
            <pc:docMk/>
            <pc:sldMk cId="1613869980" sldId="355"/>
            <ac:spMk id="10" creationId="{48304238-0309-56D0-C134-D7CD87F8534F}"/>
          </ac:spMkLst>
        </pc:spChg>
        <pc:spChg chg="del">
          <ac:chgData name="Pedro Galvez Hernandez" userId="78f48674-0c43-431c-acbc-cb9e3ff47646" providerId="ADAL" clId="{B664AADE-EF3C-4142-B247-A302A3B9F2AD}" dt="2022-05-21T16:44:23.762" v="2280" actId="478"/>
          <ac:spMkLst>
            <pc:docMk/>
            <pc:sldMk cId="1613869980" sldId="355"/>
            <ac:spMk id="11" creationId="{F8F4B1BA-4B99-129B-A4A8-493E5B24E96C}"/>
          </ac:spMkLst>
        </pc:spChg>
        <pc:picChg chg="add">
          <ac:chgData name="Pedro Galvez Hernandez" userId="78f48674-0c43-431c-acbc-cb9e3ff47646" providerId="ADAL" clId="{B664AADE-EF3C-4142-B247-A302A3B9F2AD}" dt="2022-05-21T16:44:25.452" v="2281"/>
          <ac:picMkLst>
            <pc:docMk/>
            <pc:sldMk cId="1613869980" sldId="355"/>
            <ac:picMk id="2" creationId="{9B1D7F8C-1F2F-6515-EEEB-5E101266F271}"/>
          </ac:picMkLst>
        </pc:picChg>
        <pc:picChg chg="del">
          <ac:chgData name="Pedro Galvez Hernandez" userId="78f48674-0c43-431c-acbc-cb9e3ff47646" providerId="ADAL" clId="{B664AADE-EF3C-4142-B247-A302A3B9F2AD}" dt="2022-05-21T16:44:23.762" v="2280" actId="478"/>
          <ac:picMkLst>
            <pc:docMk/>
            <pc:sldMk cId="1613869980" sldId="355"/>
            <ac:picMk id="12" creationId="{BBD8B094-8A92-FB35-73FE-65E287F467B2}"/>
          </ac:picMkLst>
        </pc:picChg>
        <pc:picChg chg="del">
          <ac:chgData name="Pedro Galvez Hernandez" userId="78f48674-0c43-431c-acbc-cb9e3ff47646" providerId="ADAL" clId="{B664AADE-EF3C-4142-B247-A302A3B9F2AD}" dt="2022-05-21T16:44:23.762" v="2280" actId="478"/>
          <ac:picMkLst>
            <pc:docMk/>
            <pc:sldMk cId="1613869980" sldId="355"/>
            <ac:picMk id="13" creationId="{5DEE252D-0FB8-6EE5-255A-8C2C90D9FE22}"/>
          </ac:picMkLst>
        </pc:picChg>
        <pc:picChg chg="del">
          <ac:chgData name="Pedro Galvez Hernandez" userId="78f48674-0c43-431c-acbc-cb9e3ff47646" providerId="ADAL" clId="{B664AADE-EF3C-4142-B247-A302A3B9F2AD}" dt="2022-05-21T16:44:23.762" v="2280" actId="478"/>
          <ac:picMkLst>
            <pc:docMk/>
            <pc:sldMk cId="1613869980" sldId="355"/>
            <ac:picMk id="14" creationId="{B164AB2E-E23E-F3DF-AA8F-ADAA88AC5988}"/>
          </ac:picMkLst>
        </pc:picChg>
        <pc:picChg chg="del">
          <ac:chgData name="Pedro Galvez Hernandez" userId="78f48674-0c43-431c-acbc-cb9e3ff47646" providerId="ADAL" clId="{B664AADE-EF3C-4142-B247-A302A3B9F2AD}" dt="2022-05-21T16:44:23.762" v="2280" actId="478"/>
          <ac:picMkLst>
            <pc:docMk/>
            <pc:sldMk cId="1613869980" sldId="355"/>
            <ac:picMk id="15" creationId="{534A4D82-538C-6302-ACFB-402A43EE4358}"/>
          </ac:picMkLst>
        </pc:picChg>
        <pc:picChg chg="del">
          <ac:chgData name="Pedro Galvez Hernandez" userId="78f48674-0c43-431c-acbc-cb9e3ff47646" providerId="ADAL" clId="{B664AADE-EF3C-4142-B247-A302A3B9F2AD}" dt="2022-05-21T16:44:23.762" v="2280" actId="478"/>
          <ac:picMkLst>
            <pc:docMk/>
            <pc:sldMk cId="1613869980" sldId="355"/>
            <ac:picMk id="16" creationId="{F8910398-7424-7A54-73A3-DBBD1D72197F}"/>
          </ac:picMkLst>
        </pc:picChg>
      </pc:sldChg>
      <pc:sldChg chg="addSp delSp modSp add del mod delAnim modAnim modShow">
        <pc:chgData name="Pedro Galvez Hernandez" userId="78f48674-0c43-431c-acbc-cb9e3ff47646" providerId="ADAL" clId="{B664AADE-EF3C-4142-B247-A302A3B9F2AD}" dt="2022-05-22T17:03:04.622" v="3777" actId="2696"/>
        <pc:sldMkLst>
          <pc:docMk/>
          <pc:sldMk cId="466662464" sldId="356"/>
        </pc:sldMkLst>
        <pc:spChg chg="add mod">
          <ac:chgData name="Pedro Galvez Hernandez" userId="78f48674-0c43-431c-acbc-cb9e3ff47646" providerId="ADAL" clId="{B664AADE-EF3C-4142-B247-A302A3B9F2AD}" dt="2022-05-21T17:10:33.373" v="2511" actId="1038"/>
          <ac:spMkLst>
            <pc:docMk/>
            <pc:sldMk cId="466662464" sldId="356"/>
            <ac:spMk id="6" creationId="{7DD7F8B4-F4DB-0108-B4A6-3E6942C6A59F}"/>
          </ac:spMkLst>
        </pc:spChg>
        <pc:spChg chg="add mod">
          <ac:chgData name="Pedro Galvez Hernandez" userId="78f48674-0c43-431c-acbc-cb9e3ff47646" providerId="ADAL" clId="{B664AADE-EF3C-4142-B247-A302A3B9F2AD}" dt="2022-05-21T17:10:33.373" v="2511" actId="1038"/>
          <ac:spMkLst>
            <pc:docMk/>
            <pc:sldMk cId="466662464" sldId="356"/>
            <ac:spMk id="7" creationId="{3AA2F07D-A4A0-4100-0CF7-F572C878F1AF}"/>
          </ac:spMkLst>
        </pc:spChg>
        <pc:spChg chg="add mod">
          <ac:chgData name="Pedro Galvez Hernandez" userId="78f48674-0c43-431c-acbc-cb9e3ff47646" providerId="ADAL" clId="{B664AADE-EF3C-4142-B247-A302A3B9F2AD}" dt="2022-05-21T17:10:33.373" v="2511" actId="1038"/>
          <ac:spMkLst>
            <pc:docMk/>
            <pc:sldMk cId="466662464" sldId="356"/>
            <ac:spMk id="8" creationId="{EDA6E5D8-83E7-6914-C0CC-87EB3E50E22B}"/>
          </ac:spMkLst>
        </pc:spChg>
        <pc:spChg chg="add del mod">
          <ac:chgData name="Pedro Galvez Hernandez" userId="78f48674-0c43-431c-acbc-cb9e3ff47646" providerId="ADAL" clId="{B664AADE-EF3C-4142-B247-A302A3B9F2AD}" dt="2022-05-21T17:07:43.799" v="2440" actId="478"/>
          <ac:spMkLst>
            <pc:docMk/>
            <pc:sldMk cId="466662464" sldId="356"/>
            <ac:spMk id="9" creationId="{BB0D3810-2D96-3872-8246-FE8A0EC990C7}"/>
          </ac:spMkLst>
        </pc:spChg>
        <pc:spChg chg="add del mod">
          <ac:chgData name="Pedro Galvez Hernandez" userId="78f48674-0c43-431c-acbc-cb9e3ff47646" providerId="ADAL" clId="{B664AADE-EF3C-4142-B247-A302A3B9F2AD}" dt="2022-05-21T17:07:45.333" v="2441" actId="478"/>
          <ac:spMkLst>
            <pc:docMk/>
            <pc:sldMk cId="466662464" sldId="356"/>
            <ac:spMk id="11" creationId="{7C79039B-0AF0-C8C2-4B74-347A93004882}"/>
          </ac:spMkLst>
        </pc:spChg>
        <pc:spChg chg="add mod">
          <ac:chgData name="Pedro Galvez Hernandez" userId="78f48674-0c43-431c-acbc-cb9e3ff47646" providerId="ADAL" clId="{B664AADE-EF3C-4142-B247-A302A3B9F2AD}" dt="2022-05-21T17:10:33.373" v="2511" actId="1038"/>
          <ac:spMkLst>
            <pc:docMk/>
            <pc:sldMk cId="466662464" sldId="356"/>
            <ac:spMk id="14" creationId="{3D7C08F5-D72C-036A-205A-8BA3526BCF8A}"/>
          </ac:spMkLst>
        </pc:spChg>
        <pc:spChg chg="add mod">
          <ac:chgData name="Pedro Galvez Hernandez" userId="78f48674-0c43-431c-acbc-cb9e3ff47646" providerId="ADAL" clId="{B664AADE-EF3C-4142-B247-A302A3B9F2AD}" dt="2022-05-21T17:10:33.373" v="2511" actId="1038"/>
          <ac:spMkLst>
            <pc:docMk/>
            <pc:sldMk cId="466662464" sldId="356"/>
            <ac:spMk id="18" creationId="{5100F81D-4F75-EC52-135A-38E35B1E54DD}"/>
          </ac:spMkLst>
        </pc:spChg>
        <pc:spChg chg="add mod">
          <ac:chgData name="Pedro Galvez Hernandez" userId="78f48674-0c43-431c-acbc-cb9e3ff47646" providerId="ADAL" clId="{B664AADE-EF3C-4142-B247-A302A3B9F2AD}" dt="2022-05-21T17:10:33.373" v="2511" actId="1038"/>
          <ac:spMkLst>
            <pc:docMk/>
            <pc:sldMk cId="466662464" sldId="356"/>
            <ac:spMk id="22" creationId="{6D180384-94DD-46C5-930C-14058F70CCEB}"/>
          </ac:spMkLst>
        </pc:spChg>
        <pc:spChg chg="add mod">
          <ac:chgData name="Pedro Galvez Hernandez" userId="78f48674-0c43-431c-acbc-cb9e3ff47646" providerId="ADAL" clId="{B664AADE-EF3C-4142-B247-A302A3B9F2AD}" dt="2022-05-21T17:10:40.448" v="2513" actId="1076"/>
          <ac:spMkLst>
            <pc:docMk/>
            <pc:sldMk cId="466662464" sldId="356"/>
            <ac:spMk id="23" creationId="{0C8DAF8F-1A7A-749D-9C45-744C8D2F5C51}"/>
          </ac:spMkLst>
        </pc:spChg>
        <pc:spChg chg="add mod">
          <ac:chgData name="Pedro Galvez Hernandez" userId="78f48674-0c43-431c-acbc-cb9e3ff47646" providerId="ADAL" clId="{B664AADE-EF3C-4142-B247-A302A3B9F2AD}" dt="2022-05-21T17:11:13.063" v="2533" actId="403"/>
          <ac:spMkLst>
            <pc:docMk/>
            <pc:sldMk cId="466662464" sldId="356"/>
            <ac:spMk id="24" creationId="{56EB239B-CF70-5AF6-3009-DB53D1EEF511}"/>
          </ac:spMkLst>
        </pc:spChg>
        <pc:picChg chg="del">
          <ac:chgData name="Pedro Galvez Hernandez" userId="78f48674-0c43-431c-acbc-cb9e3ff47646" providerId="ADAL" clId="{B664AADE-EF3C-4142-B247-A302A3B9F2AD}" dt="2022-05-21T17:05:47.724" v="2416" actId="478"/>
          <ac:picMkLst>
            <pc:docMk/>
            <pc:sldMk cId="466662464" sldId="356"/>
            <ac:picMk id="2" creationId="{9B1D7F8C-1F2F-6515-EEEB-5E101266F271}"/>
          </ac:picMkLst>
        </pc:picChg>
        <pc:picChg chg="add mod">
          <ac:chgData name="Pedro Galvez Hernandez" userId="78f48674-0c43-431c-acbc-cb9e3ff47646" providerId="ADAL" clId="{B664AADE-EF3C-4142-B247-A302A3B9F2AD}" dt="2022-05-21T17:10:33.373" v="2511" actId="1038"/>
          <ac:picMkLst>
            <pc:docMk/>
            <pc:sldMk cId="466662464" sldId="356"/>
            <ac:picMk id="10" creationId="{4F2EE285-CDF1-D3EE-96E3-0B68329ECCB6}"/>
          </ac:picMkLst>
        </pc:picChg>
        <pc:picChg chg="add mod">
          <ac:chgData name="Pedro Galvez Hernandez" userId="78f48674-0c43-431c-acbc-cb9e3ff47646" providerId="ADAL" clId="{B664AADE-EF3C-4142-B247-A302A3B9F2AD}" dt="2022-05-21T17:10:33.373" v="2511" actId="1038"/>
          <ac:picMkLst>
            <pc:docMk/>
            <pc:sldMk cId="466662464" sldId="356"/>
            <ac:picMk id="12" creationId="{24623D3A-B621-E628-4584-A7CB1CCBEC51}"/>
          </ac:picMkLst>
        </pc:picChg>
        <pc:picChg chg="add del mod modCrop">
          <ac:chgData name="Pedro Galvez Hernandez" userId="78f48674-0c43-431c-acbc-cb9e3ff47646" providerId="ADAL" clId="{B664AADE-EF3C-4142-B247-A302A3B9F2AD}" dt="2022-05-21T17:08:44.514" v="2458" actId="478"/>
          <ac:picMkLst>
            <pc:docMk/>
            <pc:sldMk cId="466662464" sldId="356"/>
            <ac:picMk id="19" creationId="{3A0194C9-7982-3B16-42C6-941043D6BC6D}"/>
          </ac:picMkLst>
        </pc:picChg>
        <pc:picChg chg="add mod">
          <ac:chgData name="Pedro Galvez Hernandez" userId="78f48674-0c43-431c-acbc-cb9e3ff47646" providerId="ADAL" clId="{B664AADE-EF3C-4142-B247-A302A3B9F2AD}" dt="2022-05-21T17:08:35.713" v="2457" actId="1076"/>
          <ac:picMkLst>
            <pc:docMk/>
            <pc:sldMk cId="466662464" sldId="356"/>
            <ac:picMk id="21" creationId="{5E86D0FE-F3A1-E34C-76B6-D3C2EE28CCF9}"/>
          </ac:picMkLst>
        </pc:picChg>
        <pc:cxnChg chg="add mod">
          <ac:chgData name="Pedro Galvez Hernandez" userId="78f48674-0c43-431c-acbc-cb9e3ff47646" providerId="ADAL" clId="{B664AADE-EF3C-4142-B247-A302A3B9F2AD}" dt="2022-05-21T17:10:33.373" v="2511" actId="1038"/>
          <ac:cxnSpMkLst>
            <pc:docMk/>
            <pc:sldMk cId="466662464" sldId="356"/>
            <ac:cxnSpMk id="13" creationId="{8F7DD90B-FD41-2CE5-BEB5-CA78ED304844}"/>
          </ac:cxnSpMkLst>
        </pc:cxnChg>
        <pc:cxnChg chg="add mod">
          <ac:chgData name="Pedro Galvez Hernandez" userId="78f48674-0c43-431c-acbc-cb9e3ff47646" providerId="ADAL" clId="{B664AADE-EF3C-4142-B247-A302A3B9F2AD}" dt="2022-05-21T17:10:33.373" v="2511" actId="1038"/>
          <ac:cxnSpMkLst>
            <pc:docMk/>
            <pc:sldMk cId="466662464" sldId="356"/>
            <ac:cxnSpMk id="15" creationId="{EE64E8D5-9781-3494-0565-631F8CB102E9}"/>
          </ac:cxnSpMkLst>
        </pc:cxnChg>
        <pc:cxnChg chg="add mod">
          <ac:chgData name="Pedro Galvez Hernandez" userId="78f48674-0c43-431c-acbc-cb9e3ff47646" providerId="ADAL" clId="{B664AADE-EF3C-4142-B247-A302A3B9F2AD}" dt="2022-05-21T17:10:33.373" v="2511" actId="1038"/>
          <ac:cxnSpMkLst>
            <pc:docMk/>
            <pc:sldMk cId="466662464" sldId="356"/>
            <ac:cxnSpMk id="16" creationId="{159EDEE5-5A63-2E42-C3C2-4F77311F807F}"/>
          </ac:cxnSpMkLst>
        </pc:cxnChg>
        <pc:cxnChg chg="add mod">
          <ac:chgData name="Pedro Galvez Hernandez" userId="78f48674-0c43-431c-acbc-cb9e3ff47646" providerId="ADAL" clId="{B664AADE-EF3C-4142-B247-A302A3B9F2AD}" dt="2022-05-21T17:10:33.373" v="2511" actId="1038"/>
          <ac:cxnSpMkLst>
            <pc:docMk/>
            <pc:sldMk cId="466662464" sldId="356"/>
            <ac:cxnSpMk id="17" creationId="{23B53A02-5A75-A96A-FAD4-40CDF603A8DA}"/>
          </ac:cxnSpMkLst>
        </pc:cxnChg>
      </pc:sldChg>
      <pc:sldChg chg="addSp delSp modSp add mod modTransition delAnim modAnim">
        <pc:chgData name="Pedro Galvez Hernandez" userId="78f48674-0c43-431c-acbc-cb9e3ff47646" providerId="ADAL" clId="{B664AADE-EF3C-4142-B247-A302A3B9F2AD}" dt="2022-06-13T14:23:31.676" v="4971"/>
        <pc:sldMkLst>
          <pc:docMk/>
          <pc:sldMk cId="700777676" sldId="357"/>
        </pc:sldMkLst>
        <pc:spChg chg="del mod">
          <ac:chgData name="Pedro Galvez Hernandez" userId="78f48674-0c43-431c-acbc-cb9e3ff47646" providerId="ADAL" clId="{B664AADE-EF3C-4142-B247-A302A3B9F2AD}" dt="2022-05-21T17:19:41.914" v="2710" actId="478"/>
          <ac:spMkLst>
            <pc:docMk/>
            <pc:sldMk cId="700777676" sldId="357"/>
            <ac:spMk id="8" creationId="{5C9AEDA9-A519-F5CD-CCD8-186A92FFDD26}"/>
          </ac:spMkLst>
        </pc:spChg>
        <pc:spChg chg="add mod">
          <ac:chgData name="Pedro Galvez Hernandez" userId="78f48674-0c43-431c-acbc-cb9e3ff47646" providerId="ADAL" clId="{B664AADE-EF3C-4142-B247-A302A3B9F2AD}" dt="2022-05-21T17:22:39.634" v="2730" actId="1076"/>
          <ac:spMkLst>
            <pc:docMk/>
            <pc:sldMk cId="700777676" sldId="357"/>
            <ac:spMk id="9" creationId="{D9E927DF-B982-CB3B-9455-EE2B7FC0D0E9}"/>
          </ac:spMkLst>
        </pc:spChg>
        <pc:spChg chg="add mod">
          <ac:chgData name="Pedro Galvez Hernandez" userId="78f48674-0c43-431c-acbc-cb9e3ff47646" providerId="ADAL" clId="{B664AADE-EF3C-4142-B247-A302A3B9F2AD}" dt="2022-05-21T17:20:26.754" v="2720" actId="1076"/>
          <ac:spMkLst>
            <pc:docMk/>
            <pc:sldMk cId="700777676" sldId="357"/>
            <ac:spMk id="11" creationId="{7CEAE668-0156-D1DC-5BD4-6DC3D8381E4C}"/>
          </ac:spMkLst>
        </pc:spChg>
        <pc:spChg chg="del">
          <ac:chgData name="Pedro Galvez Hernandez" userId="78f48674-0c43-431c-acbc-cb9e3ff47646" providerId="ADAL" clId="{B664AADE-EF3C-4142-B247-A302A3B9F2AD}" dt="2022-05-21T17:19:43.133" v="2711" actId="478"/>
          <ac:spMkLst>
            <pc:docMk/>
            <pc:sldMk cId="700777676" sldId="357"/>
            <ac:spMk id="12" creationId="{E5C7AA18-5E4D-28E3-24CF-E8A1D702D1FE}"/>
          </ac:spMkLst>
        </pc:spChg>
        <pc:spChg chg="add mod">
          <ac:chgData name="Pedro Galvez Hernandez" userId="78f48674-0c43-431c-acbc-cb9e3ff47646" providerId="ADAL" clId="{B664AADE-EF3C-4142-B247-A302A3B9F2AD}" dt="2022-05-21T17:20:26.754" v="2720" actId="1076"/>
          <ac:spMkLst>
            <pc:docMk/>
            <pc:sldMk cId="700777676" sldId="357"/>
            <ac:spMk id="13" creationId="{876C4066-F136-1B74-EF8D-ECE63A744645}"/>
          </ac:spMkLst>
        </pc:spChg>
        <pc:spChg chg="add mod">
          <ac:chgData name="Pedro Galvez Hernandez" userId="78f48674-0c43-431c-acbc-cb9e3ff47646" providerId="ADAL" clId="{B664AADE-EF3C-4142-B247-A302A3B9F2AD}" dt="2022-05-21T17:20:26.754" v="2720" actId="1076"/>
          <ac:spMkLst>
            <pc:docMk/>
            <pc:sldMk cId="700777676" sldId="357"/>
            <ac:spMk id="14" creationId="{C36AB74E-E8DC-20A3-972A-F24F44BACD4F}"/>
          </ac:spMkLst>
        </pc:spChg>
        <pc:spChg chg="add mod">
          <ac:chgData name="Pedro Galvez Hernandez" userId="78f48674-0c43-431c-acbc-cb9e3ff47646" providerId="ADAL" clId="{B664AADE-EF3C-4142-B247-A302A3B9F2AD}" dt="2022-05-21T17:20:26.754" v="2720" actId="1076"/>
          <ac:spMkLst>
            <pc:docMk/>
            <pc:sldMk cId="700777676" sldId="357"/>
            <ac:spMk id="15" creationId="{B1FCE948-223C-C221-D8BC-8BF18654F261}"/>
          </ac:spMkLst>
        </pc:spChg>
        <pc:spChg chg="add mod">
          <ac:chgData name="Pedro Galvez Hernandez" userId="78f48674-0c43-431c-acbc-cb9e3ff47646" providerId="ADAL" clId="{B664AADE-EF3C-4142-B247-A302A3B9F2AD}" dt="2022-05-21T17:20:26.754" v="2720" actId="1076"/>
          <ac:spMkLst>
            <pc:docMk/>
            <pc:sldMk cId="700777676" sldId="357"/>
            <ac:spMk id="16" creationId="{22F35D89-3E0E-B2E0-A05B-532E39B7D0DC}"/>
          </ac:spMkLst>
        </pc:spChg>
        <pc:spChg chg="add mod">
          <ac:chgData name="Pedro Galvez Hernandez" userId="78f48674-0c43-431c-acbc-cb9e3ff47646" providerId="ADAL" clId="{B664AADE-EF3C-4142-B247-A302A3B9F2AD}" dt="2022-05-21T17:20:42.143" v="2724" actId="1076"/>
          <ac:spMkLst>
            <pc:docMk/>
            <pc:sldMk cId="700777676" sldId="357"/>
            <ac:spMk id="17" creationId="{C4F7FA6E-53B2-A06B-14BD-DEBC77438E32}"/>
          </ac:spMkLst>
        </pc:spChg>
        <pc:spChg chg="add mod">
          <ac:chgData name="Pedro Galvez Hernandez" userId="78f48674-0c43-431c-acbc-cb9e3ff47646" providerId="ADAL" clId="{B664AADE-EF3C-4142-B247-A302A3B9F2AD}" dt="2022-05-22T17:26:24.798" v="4639" actId="20577"/>
          <ac:spMkLst>
            <pc:docMk/>
            <pc:sldMk cId="700777676" sldId="357"/>
            <ac:spMk id="21" creationId="{5BF58E58-F5B3-5E5A-8446-302AB1F674C4}"/>
          </ac:spMkLst>
        </pc:spChg>
        <pc:spChg chg="del">
          <ac:chgData name="Pedro Galvez Hernandez" userId="78f48674-0c43-431c-acbc-cb9e3ff47646" providerId="ADAL" clId="{B664AADE-EF3C-4142-B247-A302A3B9F2AD}" dt="2022-05-21T17:19:39.553" v="2708" actId="478"/>
          <ac:spMkLst>
            <pc:docMk/>
            <pc:sldMk cId="700777676" sldId="357"/>
            <ac:spMk id="33" creationId="{5244B922-C6C8-B4D7-4CE1-41BF2CE28D4C}"/>
          </ac:spMkLst>
        </pc:spChg>
        <pc:graphicFrameChg chg="add del mod">
          <ac:chgData name="Pedro Galvez Hernandez" userId="78f48674-0c43-431c-acbc-cb9e3ff47646" providerId="ADAL" clId="{B664AADE-EF3C-4142-B247-A302A3B9F2AD}" dt="2022-05-22T16:29:08.599" v="3175"/>
          <ac:graphicFrameMkLst>
            <pc:docMk/>
            <pc:sldMk cId="700777676" sldId="357"/>
            <ac:graphicFrameMk id="19" creationId="{A57351FA-7FAF-D743-D9B4-9836C1BD97B8}"/>
          </ac:graphicFrameMkLst>
        </pc:graphicFrameChg>
        <pc:graphicFrameChg chg="mod modGraphic">
          <ac:chgData name="Pedro Galvez Hernandez" userId="78f48674-0c43-431c-acbc-cb9e3ff47646" providerId="ADAL" clId="{B664AADE-EF3C-4142-B247-A302A3B9F2AD}" dt="2022-05-22T16:50:52.351" v="3356" actId="255"/>
          <ac:graphicFrameMkLst>
            <pc:docMk/>
            <pc:sldMk cId="700777676" sldId="357"/>
            <ac:graphicFrameMk id="35" creationId="{00E06D49-5B26-4992-0F4F-B6D3EA36041C}"/>
          </ac:graphicFrameMkLst>
        </pc:graphicFrameChg>
        <pc:picChg chg="del">
          <ac:chgData name="Pedro Galvez Hernandez" userId="78f48674-0c43-431c-acbc-cb9e3ff47646" providerId="ADAL" clId="{B664AADE-EF3C-4142-B247-A302A3B9F2AD}" dt="2022-05-21T17:19:37.224" v="2707" actId="478"/>
          <ac:picMkLst>
            <pc:docMk/>
            <pc:sldMk cId="700777676" sldId="357"/>
            <ac:picMk id="7" creationId="{26C322E0-0AC1-2AD5-1305-FAEF3953500E}"/>
          </ac:picMkLst>
        </pc:picChg>
        <pc:picChg chg="add mod">
          <ac:chgData name="Pedro Galvez Hernandez" userId="78f48674-0c43-431c-acbc-cb9e3ff47646" providerId="ADAL" clId="{B664AADE-EF3C-4142-B247-A302A3B9F2AD}" dt="2022-05-21T17:20:26.754" v="2720" actId="1076"/>
          <ac:picMkLst>
            <pc:docMk/>
            <pc:sldMk cId="700777676" sldId="357"/>
            <ac:picMk id="10" creationId="{0FBDCFCF-6663-1B6D-69D0-6A2812FA215C}"/>
          </ac:picMkLst>
        </pc:picChg>
        <pc:picChg chg="add mod">
          <ac:chgData name="Pedro Galvez Hernandez" userId="78f48674-0c43-431c-acbc-cb9e3ff47646" providerId="ADAL" clId="{B664AADE-EF3C-4142-B247-A302A3B9F2AD}" dt="2022-05-22T17:25:13.372" v="4586" actId="1076"/>
          <ac:picMkLst>
            <pc:docMk/>
            <pc:sldMk cId="700777676" sldId="357"/>
            <ac:picMk id="18" creationId="{B7D3D432-0A5B-8D60-E3FF-724AFC235125}"/>
          </ac:picMkLst>
        </pc:picChg>
      </pc:sldChg>
      <pc:sldChg chg="addSp delSp modSp add del mod delAnim">
        <pc:chgData name="Pedro Galvez Hernandez" userId="78f48674-0c43-431c-acbc-cb9e3ff47646" providerId="ADAL" clId="{B664AADE-EF3C-4142-B247-A302A3B9F2AD}" dt="2022-05-21T17:19:22.704" v="2705" actId="47"/>
        <pc:sldMkLst>
          <pc:docMk/>
          <pc:sldMk cId="3733082178" sldId="357"/>
        </pc:sldMkLst>
        <pc:spChg chg="del mod">
          <ac:chgData name="Pedro Galvez Hernandez" userId="78f48674-0c43-431c-acbc-cb9e3ff47646" providerId="ADAL" clId="{B664AADE-EF3C-4142-B247-A302A3B9F2AD}" dt="2022-05-21T17:17:50.324" v="2695" actId="478"/>
          <ac:spMkLst>
            <pc:docMk/>
            <pc:sldMk cId="3733082178" sldId="357"/>
            <ac:spMk id="8" creationId="{5C9AEDA9-A519-F5CD-CCD8-186A92FFDD26}"/>
          </ac:spMkLst>
        </pc:spChg>
        <pc:spChg chg="add del mod">
          <ac:chgData name="Pedro Galvez Hernandez" userId="78f48674-0c43-431c-acbc-cb9e3ff47646" providerId="ADAL" clId="{B664AADE-EF3C-4142-B247-A302A3B9F2AD}" dt="2022-05-21T17:16:57.144" v="2688" actId="478"/>
          <ac:spMkLst>
            <pc:docMk/>
            <pc:sldMk cId="3733082178" sldId="357"/>
            <ac:spMk id="10" creationId="{C61D8768-335B-FF71-7B47-94214A76810B}"/>
          </ac:spMkLst>
        </pc:spChg>
        <pc:spChg chg="add del mod">
          <ac:chgData name="Pedro Galvez Hernandez" userId="78f48674-0c43-431c-acbc-cb9e3ff47646" providerId="ADAL" clId="{B664AADE-EF3C-4142-B247-A302A3B9F2AD}" dt="2022-05-21T17:18:26.404" v="2700" actId="478"/>
          <ac:spMkLst>
            <pc:docMk/>
            <pc:sldMk cId="3733082178" sldId="357"/>
            <ac:spMk id="11" creationId="{5BF128E1-341B-C61C-4963-E8C0E6D667C8}"/>
          </ac:spMkLst>
        </pc:spChg>
        <pc:spChg chg="del mod">
          <ac:chgData name="Pedro Galvez Hernandez" userId="78f48674-0c43-431c-acbc-cb9e3ff47646" providerId="ADAL" clId="{B664AADE-EF3C-4142-B247-A302A3B9F2AD}" dt="2022-05-21T17:16:30.115" v="2676" actId="478"/>
          <ac:spMkLst>
            <pc:docMk/>
            <pc:sldMk cId="3733082178" sldId="357"/>
            <ac:spMk id="12" creationId="{E5C7AA18-5E4D-28E3-24CF-E8A1D702D1FE}"/>
          </ac:spMkLst>
        </pc:spChg>
        <pc:spChg chg="add mod">
          <ac:chgData name="Pedro Galvez Hernandez" userId="78f48674-0c43-431c-acbc-cb9e3ff47646" providerId="ADAL" clId="{B664AADE-EF3C-4142-B247-A302A3B9F2AD}" dt="2022-05-21T17:19:06.734" v="2704" actId="403"/>
          <ac:spMkLst>
            <pc:docMk/>
            <pc:sldMk cId="3733082178" sldId="357"/>
            <ac:spMk id="13" creationId="{24DC8BD8-3630-3B04-3D02-F613FDA484BE}"/>
          </ac:spMkLst>
        </pc:spChg>
        <pc:spChg chg="add mod">
          <ac:chgData name="Pedro Galvez Hernandez" userId="78f48674-0c43-431c-acbc-cb9e3ff47646" providerId="ADAL" clId="{B664AADE-EF3C-4142-B247-A302A3B9F2AD}" dt="2022-05-21T17:18:23.434" v="2698" actId="14100"/>
          <ac:spMkLst>
            <pc:docMk/>
            <pc:sldMk cId="3733082178" sldId="357"/>
            <ac:spMk id="14" creationId="{FAAA691F-C199-A0D7-79DB-9F153CA70B0C}"/>
          </ac:spMkLst>
        </pc:spChg>
        <pc:graphicFrameChg chg="del">
          <ac:chgData name="Pedro Galvez Hernandez" userId="78f48674-0c43-431c-acbc-cb9e3ff47646" providerId="ADAL" clId="{B664AADE-EF3C-4142-B247-A302A3B9F2AD}" dt="2022-05-21T17:16:42.488" v="2679" actId="478"/>
          <ac:graphicFrameMkLst>
            <pc:docMk/>
            <pc:sldMk cId="3733082178" sldId="357"/>
            <ac:graphicFrameMk id="6" creationId="{E1A27AB5-CC63-73A6-1BFD-A5B3CA3A5E90}"/>
          </ac:graphicFrameMkLst>
        </pc:graphicFrameChg>
        <pc:graphicFrameChg chg="add mod">
          <ac:chgData name="Pedro Galvez Hernandez" userId="78f48674-0c43-431c-acbc-cb9e3ff47646" providerId="ADAL" clId="{B664AADE-EF3C-4142-B247-A302A3B9F2AD}" dt="2022-05-21T17:16:42.743" v="2680"/>
          <ac:graphicFrameMkLst>
            <pc:docMk/>
            <pc:sldMk cId="3733082178" sldId="357"/>
            <ac:graphicFrameMk id="9" creationId="{1BD647E8-18C4-C23C-9D26-EFE281A094C8}"/>
          </ac:graphicFrameMkLst>
        </pc:graphicFrameChg>
        <pc:picChg chg="del mod">
          <ac:chgData name="Pedro Galvez Hernandez" userId="78f48674-0c43-431c-acbc-cb9e3ff47646" providerId="ADAL" clId="{B664AADE-EF3C-4142-B247-A302A3B9F2AD}" dt="2022-05-21T17:17:47.964" v="2694" actId="478"/>
          <ac:picMkLst>
            <pc:docMk/>
            <pc:sldMk cId="3733082178" sldId="357"/>
            <ac:picMk id="7" creationId="{26C322E0-0AC1-2AD5-1305-FAEF3953500E}"/>
          </ac:picMkLst>
        </pc:picChg>
      </pc:sldChg>
      <pc:sldChg chg="addSp delSp modSp add mod ord modTransition delAnim modAnim modShow">
        <pc:chgData name="Pedro Galvez Hernandez" userId="78f48674-0c43-431c-acbc-cb9e3ff47646" providerId="ADAL" clId="{B664AADE-EF3C-4142-B247-A302A3B9F2AD}" dt="2022-06-13T14:25:51.731" v="4978"/>
        <pc:sldMkLst>
          <pc:docMk/>
          <pc:sldMk cId="2430636801" sldId="358"/>
        </pc:sldMkLst>
        <pc:spChg chg="add mod">
          <ac:chgData name="Pedro Galvez Hernandez" userId="78f48674-0c43-431c-acbc-cb9e3ff47646" providerId="ADAL" clId="{B664AADE-EF3C-4142-B247-A302A3B9F2AD}" dt="2022-05-21T17:34:06.461" v="2898" actId="1076"/>
          <ac:spMkLst>
            <pc:docMk/>
            <pc:sldMk cId="2430636801" sldId="358"/>
            <ac:spMk id="4" creationId="{F5A95031-3397-036B-7EDB-B3D66869AE18}"/>
          </ac:spMkLst>
        </pc:spChg>
        <pc:spChg chg="del">
          <ac:chgData name="Pedro Galvez Hernandez" userId="78f48674-0c43-431c-acbc-cb9e3ff47646" providerId="ADAL" clId="{B664AADE-EF3C-4142-B247-A302A3B9F2AD}" dt="2022-05-21T17:26:31.691" v="2733" actId="478"/>
          <ac:spMkLst>
            <pc:docMk/>
            <pc:sldMk cId="2430636801" sldId="358"/>
            <ac:spMk id="11" creationId="{7CEAE668-0156-D1DC-5BD4-6DC3D8381E4C}"/>
          </ac:spMkLst>
        </pc:spChg>
        <pc:spChg chg="del">
          <ac:chgData name="Pedro Galvez Hernandez" userId="78f48674-0c43-431c-acbc-cb9e3ff47646" providerId="ADAL" clId="{B664AADE-EF3C-4142-B247-A302A3B9F2AD}" dt="2022-05-21T17:26:33.121" v="2735" actId="478"/>
          <ac:spMkLst>
            <pc:docMk/>
            <pc:sldMk cId="2430636801" sldId="358"/>
            <ac:spMk id="13" creationId="{876C4066-F136-1B74-EF8D-ECE63A744645}"/>
          </ac:spMkLst>
        </pc:spChg>
        <pc:spChg chg="del">
          <ac:chgData name="Pedro Galvez Hernandez" userId="78f48674-0c43-431c-acbc-cb9e3ff47646" providerId="ADAL" clId="{B664AADE-EF3C-4142-B247-A302A3B9F2AD}" dt="2022-05-21T17:26:32.441" v="2734" actId="478"/>
          <ac:spMkLst>
            <pc:docMk/>
            <pc:sldMk cId="2430636801" sldId="358"/>
            <ac:spMk id="14" creationId="{C36AB74E-E8DC-20A3-972A-F24F44BACD4F}"/>
          </ac:spMkLst>
        </pc:spChg>
        <pc:spChg chg="del">
          <ac:chgData name="Pedro Galvez Hernandez" userId="78f48674-0c43-431c-acbc-cb9e3ff47646" providerId="ADAL" clId="{B664AADE-EF3C-4142-B247-A302A3B9F2AD}" dt="2022-05-21T17:26:34.251" v="2736" actId="478"/>
          <ac:spMkLst>
            <pc:docMk/>
            <pc:sldMk cId="2430636801" sldId="358"/>
            <ac:spMk id="15" creationId="{B1FCE948-223C-C221-D8BC-8BF18654F261}"/>
          </ac:spMkLst>
        </pc:spChg>
        <pc:spChg chg="mod">
          <ac:chgData name="Pedro Galvez Hernandez" userId="78f48674-0c43-431c-acbc-cb9e3ff47646" providerId="ADAL" clId="{B664AADE-EF3C-4142-B247-A302A3B9F2AD}" dt="2022-05-21T17:29:25.881" v="2768" actId="1076"/>
          <ac:spMkLst>
            <pc:docMk/>
            <pc:sldMk cId="2430636801" sldId="358"/>
            <ac:spMk id="16" creationId="{22F35D89-3E0E-B2E0-A05B-532E39B7D0DC}"/>
          </ac:spMkLst>
        </pc:spChg>
        <pc:spChg chg="del mod">
          <ac:chgData name="Pedro Galvez Hernandez" userId="78f48674-0c43-431c-acbc-cb9e3ff47646" providerId="ADAL" clId="{B664AADE-EF3C-4142-B247-A302A3B9F2AD}" dt="2022-05-21T17:27:58.829" v="2743" actId="478"/>
          <ac:spMkLst>
            <pc:docMk/>
            <pc:sldMk cId="2430636801" sldId="358"/>
            <ac:spMk id="17" creationId="{C4F7FA6E-53B2-A06B-14BD-DEBC77438E32}"/>
          </ac:spMkLst>
        </pc:spChg>
        <pc:spChg chg="add del mod">
          <ac:chgData name="Pedro Galvez Hernandez" userId="78f48674-0c43-431c-acbc-cb9e3ff47646" providerId="ADAL" clId="{B664AADE-EF3C-4142-B247-A302A3B9F2AD}" dt="2022-05-21T17:27:59.851" v="2745" actId="478"/>
          <ac:spMkLst>
            <pc:docMk/>
            <pc:sldMk cId="2430636801" sldId="358"/>
            <ac:spMk id="21" creationId="{DDA9199B-5F6C-BE29-1D02-4E39DFDFF149}"/>
          </ac:spMkLst>
        </pc:spChg>
        <pc:spChg chg="add del mod">
          <ac:chgData name="Pedro Galvez Hernandez" userId="78f48674-0c43-431c-acbc-cb9e3ff47646" providerId="ADAL" clId="{B664AADE-EF3C-4142-B247-A302A3B9F2AD}" dt="2022-05-21T17:28:00.992" v="2747" actId="478"/>
          <ac:spMkLst>
            <pc:docMk/>
            <pc:sldMk cId="2430636801" sldId="358"/>
            <ac:spMk id="22" creationId="{595718A5-A159-B260-5AF2-4859157B496A}"/>
          </ac:spMkLst>
        </pc:spChg>
        <pc:spChg chg="add del mod">
          <ac:chgData name="Pedro Galvez Hernandez" userId="78f48674-0c43-431c-acbc-cb9e3ff47646" providerId="ADAL" clId="{B664AADE-EF3C-4142-B247-A302A3B9F2AD}" dt="2022-05-21T17:28:00.431" v="2746" actId="478"/>
          <ac:spMkLst>
            <pc:docMk/>
            <pc:sldMk cId="2430636801" sldId="358"/>
            <ac:spMk id="23" creationId="{128BCAB8-2E7D-BA1B-0F44-B5BC669D0512}"/>
          </ac:spMkLst>
        </pc:spChg>
        <pc:graphicFrameChg chg="mod modGraphic">
          <ac:chgData name="Pedro Galvez Hernandez" userId="78f48674-0c43-431c-acbc-cb9e3ff47646" providerId="ADAL" clId="{B664AADE-EF3C-4142-B247-A302A3B9F2AD}" dt="2022-05-22T16:50:09.391" v="3348" actId="255"/>
          <ac:graphicFrameMkLst>
            <pc:docMk/>
            <pc:sldMk cId="2430636801" sldId="358"/>
            <ac:graphicFrameMk id="35" creationId="{00E06D49-5B26-4992-0F4F-B6D3EA36041C}"/>
          </ac:graphicFrameMkLst>
        </pc:graphicFrameChg>
        <pc:picChg chg="add mod">
          <ac:chgData name="Pedro Galvez Hernandez" userId="78f48674-0c43-431c-acbc-cb9e3ff47646" providerId="ADAL" clId="{B664AADE-EF3C-4142-B247-A302A3B9F2AD}" dt="2022-05-21T17:30:12.261" v="2772" actId="1076"/>
          <ac:picMkLst>
            <pc:docMk/>
            <pc:sldMk cId="2430636801" sldId="358"/>
            <ac:picMk id="3" creationId="{4BA886C8-E1B7-E64A-F1AF-9D2C419DD1D1}"/>
          </ac:picMkLst>
        </pc:picChg>
        <pc:picChg chg="del">
          <ac:chgData name="Pedro Galvez Hernandez" userId="78f48674-0c43-431c-acbc-cb9e3ff47646" providerId="ADAL" clId="{B664AADE-EF3C-4142-B247-A302A3B9F2AD}" dt="2022-05-21T17:26:30.161" v="2732" actId="478"/>
          <ac:picMkLst>
            <pc:docMk/>
            <pc:sldMk cId="2430636801" sldId="358"/>
            <ac:picMk id="10" creationId="{0FBDCFCF-6663-1B6D-69D0-6A2812FA215C}"/>
          </ac:picMkLst>
        </pc:picChg>
        <pc:picChg chg="del">
          <ac:chgData name="Pedro Galvez Hernandez" userId="78f48674-0c43-431c-acbc-cb9e3ff47646" providerId="ADAL" clId="{B664AADE-EF3C-4142-B247-A302A3B9F2AD}" dt="2022-05-21T17:26:39.131" v="2738" actId="478"/>
          <ac:picMkLst>
            <pc:docMk/>
            <pc:sldMk cId="2430636801" sldId="358"/>
            <ac:picMk id="18" creationId="{B7D3D432-0A5B-8D60-E3FF-724AFC235125}"/>
          </ac:picMkLst>
        </pc:picChg>
        <pc:picChg chg="add del mod">
          <ac:chgData name="Pedro Galvez Hernandez" userId="78f48674-0c43-431c-acbc-cb9e3ff47646" providerId="ADAL" clId="{B664AADE-EF3C-4142-B247-A302A3B9F2AD}" dt="2022-05-21T17:27:59.261" v="2744" actId="478"/>
          <ac:picMkLst>
            <pc:docMk/>
            <pc:sldMk cId="2430636801" sldId="358"/>
            <ac:picMk id="19" creationId="{00F7A5A4-CC52-9AD3-CBFF-12CEBF463D29}"/>
          </ac:picMkLst>
        </pc:picChg>
        <pc:picChg chg="add mod">
          <ac:chgData name="Pedro Galvez Hernandez" userId="78f48674-0c43-431c-acbc-cb9e3ff47646" providerId="ADAL" clId="{B664AADE-EF3C-4142-B247-A302A3B9F2AD}" dt="2022-05-21T17:29:27.141" v="2769" actId="1076"/>
          <ac:picMkLst>
            <pc:docMk/>
            <pc:sldMk cId="2430636801" sldId="358"/>
            <ac:picMk id="24" creationId="{31928F91-4FD9-A781-D3EE-162F31EFF10D}"/>
          </ac:picMkLst>
        </pc:picChg>
        <pc:picChg chg="add del mod">
          <ac:chgData name="Pedro Galvez Hernandez" userId="78f48674-0c43-431c-acbc-cb9e3ff47646" providerId="ADAL" clId="{B664AADE-EF3C-4142-B247-A302A3B9F2AD}" dt="2022-05-21T17:28:42.651" v="2751" actId="478"/>
          <ac:picMkLst>
            <pc:docMk/>
            <pc:sldMk cId="2430636801" sldId="358"/>
            <ac:picMk id="25" creationId="{27C3A5EA-C554-52C6-86A7-D7D9FAFAF983}"/>
          </ac:picMkLst>
        </pc:picChg>
      </pc:sldChg>
      <pc:sldChg chg="add del">
        <pc:chgData name="Pedro Galvez Hernandez" userId="78f48674-0c43-431c-acbc-cb9e3ff47646" providerId="ADAL" clId="{B664AADE-EF3C-4142-B247-A302A3B9F2AD}" dt="2022-05-21T17:22:21.494" v="2726" actId="47"/>
        <pc:sldMkLst>
          <pc:docMk/>
          <pc:sldMk cId="2802363509" sldId="358"/>
        </pc:sldMkLst>
      </pc:sldChg>
      <pc:sldChg chg="addSp delSp modSp add mod modTransition addAnim delAnim modAnim modShow">
        <pc:chgData name="Pedro Galvez Hernandez" userId="78f48674-0c43-431c-acbc-cb9e3ff47646" providerId="ADAL" clId="{B664AADE-EF3C-4142-B247-A302A3B9F2AD}" dt="2022-06-13T14:26:30.634" v="4985"/>
        <pc:sldMkLst>
          <pc:docMk/>
          <pc:sldMk cId="1363742429" sldId="359"/>
        </pc:sldMkLst>
        <pc:spChg chg="mod">
          <ac:chgData name="Pedro Galvez Hernandez" userId="78f48674-0c43-431c-acbc-cb9e3ff47646" providerId="ADAL" clId="{B664AADE-EF3C-4142-B247-A302A3B9F2AD}" dt="2022-05-21T17:39:52.321" v="3030" actId="1076"/>
          <ac:spMkLst>
            <pc:docMk/>
            <pc:sldMk cId="1363742429" sldId="359"/>
            <ac:spMk id="9" creationId="{D9E927DF-B982-CB3B-9455-EE2B7FC0D0E9}"/>
          </ac:spMkLst>
        </pc:spChg>
        <pc:spChg chg="add del mod">
          <ac:chgData name="Pedro Galvez Hernandez" userId="78f48674-0c43-431c-acbc-cb9e3ff47646" providerId="ADAL" clId="{B664AADE-EF3C-4142-B247-A302A3B9F2AD}" dt="2022-06-13T14:26:22.328" v="4981" actId="478"/>
          <ac:spMkLst>
            <pc:docMk/>
            <pc:sldMk cId="1363742429" sldId="359"/>
            <ac:spMk id="12" creationId="{813DD0B0-5B65-7E80-BF0F-88503A9645BB}"/>
          </ac:spMkLst>
        </pc:spChg>
        <pc:spChg chg="del">
          <ac:chgData name="Pedro Galvez Hernandez" userId="78f48674-0c43-431c-acbc-cb9e3ff47646" providerId="ADAL" clId="{B664AADE-EF3C-4142-B247-A302A3B9F2AD}" dt="2022-05-21T17:34:15.481" v="2899" actId="478"/>
          <ac:spMkLst>
            <pc:docMk/>
            <pc:sldMk cId="1363742429" sldId="359"/>
            <ac:spMk id="16" creationId="{22F35D89-3E0E-B2E0-A05B-532E39B7D0DC}"/>
          </ac:spMkLst>
        </pc:spChg>
        <pc:spChg chg="mod">
          <ac:chgData name="Pedro Galvez Hernandez" userId="78f48674-0c43-431c-acbc-cb9e3ff47646" providerId="ADAL" clId="{B664AADE-EF3C-4142-B247-A302A3B9F2AD}" dt="2022-05-21T17:40:52.376" v="3127" actId="1035"/>
          <ac:spMkLst>
            <pc:docMk/>
            <pc:sldMk cId="1363742429" sldId="359"/>
            <ac:spMk id="17" creationId="{C4F7FA6E-53B2-A06B-14BD-DEBC77438E32}"/>
          </ac:spMkLst>
        </pc:spChg>
        <pc:spChg chg="add del">
          <ac:chgData name="Pedro Galvez Hernandez" userId="78f48674-0c43-431c-acbc-cb9e3ff47646" providerId="ADAL" clId="{B664AADE-EF3C-4142-B247-A302A3B9F2AD}" dt="2022-06-13T14:26:22.328" v="4981" actId="478"/>
          <ac:spMkLst>
            <pc:docMk/>
            <pc:sldMk cId="1363742429" sldId="359"/>
            <ac:spMk id="20" creationId="{48E5A875-2355-4B09-BCB7-4E60543B77FC}"/>
          </ac:spMkLst>
        </pc:spChg>
        <pc:spChg chg="add del mod">
          <ac:chgData name="Pedro Galvez Hernandez" userId="78f48674-0c43-431c-acbc-cb9e3ff47646" providerId="ADAL" clId="{B664AADE-EF3C-4142-B247-A302A3B9F2AD}" dt="2022-06-13T14:26:22.328" v="4981" actId="478"/>
          <ac:spMkLst>
            <pc:docMk/>
            <pc:sldMk cId="1363742429" sldId="359"/>
            <ac:spMk id="21" creationId="{DDA9199B-5F6C-BE29-1D02-4E39DFDFF149}"/>
          </ac:spMkLst>
        </pc:spChg>
        <pc:spChg chg="add del mod">
          <ac:chgData name="Pedro Galvez Hernandez" userId="78f48674-0c43-431c-acbc-cb9e3ff47646" providerId="ADAL" clId="{B664AADE-EF3C-4142-B247-A302A3B9F2AD}" dt="2022-06-13T14:26:22.328" v="4981" actId="478"/>
          <ac:spMkLst>
            <pc:docMk/>
            <pc:sldMk cId="1363742429" sldId="359"/>
            <ac:spMk id="22" creationId="{595718A5-A159-B260-5AF2-4859157B496A}"/>
          </ac:spMkLst>
        </pc:spChg>
        <pc:spChg chg="add del mod">
          <ac:chgData name="Pedro Galvez Hernandez" userId="78f48674-0c43-431c-acbc-cb9e3ff47646" providerId="ADAL" clId="{B664AADE-EF3C-4142-B247-A302A3B9F2AD}" dt="2022-06-13T14:26:22.328" v="4981" actId="478"/>
          <ac:spMkLst>
            <pc:docMk/>
            <pc:sldMk cId="1363742429" sldId="359"/>
            <ac:spMk id="23" creationId="{128BCAB8-2E7D-BA1B-0F44-B5BC669D0512}"/>
          </ac:spMkLst>
        </pc:spChg>
        <pc:spChg chg="add del mod">
          <ac:chgData name="Pedro Galvez Hernandez" userId="78f48674-0c43-431c-acbc-cb9e3ff47646" providerId="ADAL" clId="{B664AADE-EF3C-4142-B247-A302A3B9F2AD}" dt="2022-06-13T14:26:22.328" v="4981" actId="478"/>
          <ac:spMkLst>
            <pc:docMk/>
            <pc:sldMk cId="1363742429" sldId="359"/>
            <ac:spMk id="29" creationId="{59E7148E-DE3D-2CB4-84A9-19678BDCBEE9}"/>
          </ac:spMkLst>
        </pc:spChg>
        <pc:spChg chg="add del mod">
          <ac:chgData name="Pedro Galvez Hernandez" userId="78f48674-0c43-431c-acbc-cb9e3ff47646" providerId="ADAL" clId="{B664AADE-EF3C-4142-B247-A302A3B9F2AD}" dt="2022-06-13T14:26:22.328" v="4981" actId="478"/>
          <ac:spMkLst>
            <pc:docMk/>
            <pc:sldMk cId="1363742429" sldId="359"/>
            <ac:spMk id="30" creationId="{03213D90-7D80-F90A-A9D3-3202F5FD4D4E}"/>
          </ac:spMkLst>
        </pc:spChg>
        <pc:spChg chg="add del mod">
          <ac:chgData name="Pedro Galvez Hernandez" userId="78f48674-0c43-431c-acbc-cb9e3ff47646" providerId="ADAL" clId="{B664AADE-EF3C-4142-B247-A302A3B9F2AD}" dt="2022-06-13T14:26:22.328" v="4981" actId="478"/>
          <ac:spMkLst>
            <pc:docMk/>
            <pc:sldMk cId="1363742429" sldId="359"/>
            <ac:spMk id="31" creationId="{86826B8A-1129-4AC4-224A-7A7D41C25F59}"/>
          </ac:spMkLst>
        </pc:spChg>
        <pc:spChg chg="add del mod">
          <ac:chgData name="Pedro Galvez Hernandez" userId="78f48674-0c43-431c-acbc-cb9e3ff47646" providerId="ADAL" clId="{B664AADE-EF3C-4142-B247-A302A3B9F2AD}" dt="2022-06-13T14:26:22.328" v="4981" actId="478"/>
          <ac:spMkLst>
            <pc:docMk/>
            <pc:sldMk cId="1363742429" sldId="359"/>
            <ac:spMk id="32" creationId="{84A8F710-0FEF-C3E9-A1BB-FA2E6D6551FA}"/>
          </ac:spMkLst>
        </pc:spChg>
        <pc:spChg chg="add del mod">
          <ac:chgData name="Pedro Galvez Hernandez" userId="78f48674-0c43-431c-acbc-cb9e3ff47646" providerId="ADAL" clId="{B664AADE-EF3C-4142-B247-A302A3B9F2AD}" dt="2022-06-13T14:26:22.328" v="4981" actId="478"/>
          <ac:spMkLst>
            <pc:docMk/>
            <pc:sldMk cId="1363742429" sldId="359"/>
            <ac:spMk id="33" creationId="{091A841C-866B-CA6A-15DB-9DF010284CFF}"/>
          </ac:spMkLst>
        </pc:spChg>
        <pc:spChg chg="add del mod">
          <ac:chgData name="Pedro Galvez Hernandez" userId="78f48674-0c43-431c-acbc-cb9e3ff47646" providerId="ADAL" clId="{B664AADE-EF3C-4142-B247-A302A3B9F2AD}" dt="2022-06-13T14:26:22.328" v="4981" actId="478"/>
          <ac:spMkLst>
            <pc:docMk/>
            <pc:sldMk cId="1363742429" sldId="359"/>
            <ac:spMk id="34" creationId="{6BF91917-112B-FC48-99BE-F08D48784B87}"/>
          </ac:spMkLst>
        </pc:spChg>
        <pc:spChg chg="add del mod">
          <ac:chgData name="Pedro Galvez Hernandez" userId="78f48674-0c43-431c-acbc-cb9e3ff47646" providerId="ADAL" clId="{B664AADE-EF3C-4142-B247-A302A3B9F2AD}" dt="2022-05-21T17:40:05.377" v="3032" actId="478"/>
          <ac:spMkLst>
            <pc:docMk/>
            <pc:sldMk cId="1363742429" sldId="359"/>
            <ac:spMk id="36" creationId="{C981D32D-3E80-0709-360C-6ADABB648243}"/>
          </ac:spMkLst>
        </pc:spChg>
        <pc:spChg chg="add del mod">
          <ac:chgData name="Pedro Galvez Hernandez" userId="78f48674-0c43-431c-acbc-cb9e3ff47646" providerId="ADAL" clId="{B664AADE-EF3C-4142-B247-A302A3B9F2AD}" dt="2022-05-21T17:40:07.036" v="3033" actId="478"/>
          <ac:spMkLst>
            <pc:docMk/>
            <pc:sldMk cId="1363742429" sldId="359"/>
            <ac:spMk id="37" creationId="{F4EE8766-7861-3341-B906-358631555672}"/>
          </ac:spMkLst>
        </pc:spChg>
        <pc:spChg chg="add del mod">
          <ac:chgData name="Pedro Galvez Hernandez" userId="78f48674-0c43-431c-acbc-cb9e3ff47646" providerId="ADAL" clId="{B664AADE-EF3C-4142-B247-A302A3B9F2AD}" dt="2022-05-21T17:37:34.741" v="2984" actId="478"/>
          <ac:spMkLst>
            <pc:docMk/>
            <pc:sldMk cId="1363742429" sldId="359"/>
            <ac:spMk id="38" creationId="{821398BE-C52C-7ABB-EA4D-7BAB8AA144C9}"/>
          </ac:spMkLst>
        </pc:spChg>
        <pc:spChg chg="add del mod">
          <ac:chgData name="Pedro Galvez Hernandez" userId="78f48674-0c43-431c-acbc-cb9e3ff47646" providerId="ADAL" clId="{B664AADE-EF3C-4142-B247-A302A3B9F2AD}" dt="2022-06-13T14:26:22.328" v="4981" actId="478"/>
          <ac:spMkLst>
            <pc:docMk/>
            <pc:sldMk cId="1363742429" sldId="359"/>
            <ac:spMk id="41" creationId="{B36AC1C2-62AD-A31F-3BB8-037F4BE782E6}"/>
          </ac:spMkLst>
        </pc:spChg>
        <pc:spChg chg="add del mod">
          <ac:chgData name="Pedro Galvez Hernandez" userId="78f48674-0c43-431c-acbc-cb9e3ff47646" providerId="ADAL" clId="{B664AADE-EF3C-4142-B247-A302A3B9F2AD}" dt="2022-06-13T14:26:22.328" v="4981" actId="478"/>
          <ac:spMkLst>
            <pc:docMk/>
            <pc:sldMk cId="1363742429" sldId="359"/>
            <ac:spMk id="42" creationId="{0A4C90C5-308A-BE06-7AF6-50E05BA3F14A}"/>
          </ac:spMkLst>
        </pc:spChg>
        <pc:spChg chg="add del mod">
          <ac:chgData name="Pedro Galvez Hernandez" userId="78f48674-0c43-431c-acbc-cb9e3ff47646" providerId="ADAL" clId="{B664AADE-EF3C-4142-B247-A302A3B9F2AD}" dt="2022-06-13T14:26:22.328" v="4981" actId="478"/>
          <ac:spMkLst>
            <pc:docMk/>
            <pc:sldMk cId="1363742429" sldId="359"/>
            <ac:spMk id="43" creationId="{D0EA0C32-2A02-456B-3F1D-75A4BD06D885}"/>
          </ac:spMkLst>
        </pc:spChg>
        <pc:spChg chg="add del mod">
          <ac:chgData name="Pedro Galvez Hernandez" userId="78f48674-0c43-431c-acbc-cb9e3ff47646" providerId="ADAL" clId="{B664AADE-EF3C-4142-B247-A302A3B9F2AD}" dt="2022-06-13T14:26:22.328" v="4981" actId="478"/>
          <ac:spMkLst>
            <pc:docMk/>
            <pc:sldMk cId="1363742429" sldId="359"/>
            <ac:spMk id="44" creationId="{9BD882C7-A38F-D223-E130-30EE06EA5267}"/>
          </ac:spMkLst>
        </pc:spChg>
        <pc:graphicFrameChg chg="mod modGraphic">
          <ac:chgData name="Pedro Galvez Hernandez" userId="78f48674-0c43-431c-acbc-cb9e3ff47646" providerId="ADAL" clId="{B664AADE-EF3C-4142-B247-A302A3B9F2AD}" dt="2022-05-22T16:50:15.031" v="3349" actId="255"/>
          <ac:graphicFrameMkLst>
            <pc:docMk/>
            <pc:sldMk cId="1363742429" sldId="359"/>
            <ac:graphicFrameMk id="35" creationId="{00E06D49-5B26-4992-0F4F-B6D3EA36041C}"/>
          </ac:graphicFrameMkLst>
        </pc:graphicFrameChg>
        <pc:picChg chg="add del mod">
          <ac:chgData name="Pedro Galvez Hernandez" userId="78f48674-0c43-431c-acbc-cb9e3ff47646" providerId="ADAL" clId="{B664AADE-EF3C-4142-B247-A302A3B9F2AD}" dt="2022-06-13T14:26:22.328" v="4981" actId="478"/>
          <ac:picMkLst>
            <pc:docMk/>
            <pc:sldMk cId="1363742429" sldId="359"/>
            <ac:picMk id="13" creationId="{749A1FD3-452E-16E1-0F01-194426AB6389}"/>
          </ac:picMkLst>
        </pc:picChg>
        <pc:picChg chg="add del mod">
          <ac:chgData name="Pedro Galvez Hernandez" userId="78f48674-0c43-431c-acbc-cb9e3ff47646" providerId="ADAL" clId="{B664AADE-EF3C-4142-B247-A302A3B9F2AD}" dt="2022-06-13T14:26:22.328" v="4981" actId="478"/>
          <ac:picMkLst>
            <pc:docMk/>
            <pc:sldMk cId="1363742429" sldId="359"/>
            <ac:picMk id="14" creationId="{6C200375-A6BE-E358-577F-3D95C54D2C17}"/>
          </ac:picMkLst>
        </pc:picChg>
        <pc:picChg chg="add del mod">
          <ac:chgData name="Pedro Galvez Hernandez" userId="78f48674-0c43-431c-acbc-cb9e3ff47646" providerId="ADAL" clId="{B664AADE-EF3C-4142-B247-A302A3B9F2AD}" dt="2022-06-13T14:26:22.328" v="4981" actId="478"/>
          <ac:picMkLst>
            <pc:docMk/>
            <pc:sldMk cId="1363742429" sldId="359"/>
            <ac:picMk id="15" creationId="{16EDF08E-9510-34D1-F2F9-458E61448867}"/>
          </ac:picMkLst>
        </pc:picChg>
        <pc:picChg chg="add del mod">
          <ac:chgData name="Pedro Galvez Hernandez" userId="78f48674-0c43-431c-acbc-cb9e3ff47646" providerId="ADAL" clId="{B664AADE-EF3C-4142-B247-A302A3B9F2AD}" dt="2022-06-13T14:26:22.328" v="4981" actId="478"/>
          <ac:picMkLst>
            <pc:docMk/>
            <pc:sldMk cId="1363742429" sldId="359"/>
            <ac:picMk id="18" creationId="{81B08E3B-E304-38CA-F45B-545E4E2231FD}"/>
          </ac:picMkLst>
        </pc:picChg>
        <pc:picChg chg="add del mod">
          <ac:chgData name="Pedro Galvez Hernandez" userId="78f48674-0c43-431c-acbc-cb9e3ff47646" providerId="ADAL" clId="{B664AADE-EF3C-4142-B247-A302A3B9F2AD}" dt="2022-06-13T14:26:22.328" v="4981" actId="478"/>
          <ac:picMkLst>
            <pc:docMk/>
            <pc:sldMk cId="1363742429" sldId="359"/>
            <ac:picMk id="19" creationId="{00F7A5A4-CC52-9AD3-CBFF-12CEBF463D29}"/>
          </ac:picMkLst>
        </pc:picChg>
        <pc:picChg chg="add del mod">
          <ac:chgData name="Pedro Galvez Hernandez" userId="78f48674-0c43-431c-acbc-cb9e3ff47646" providerId="ADAL" clId="{B664AADE-EF3C-4142-B247-A302A3B9F2AD}" dt="2022-06-13T14:26:22.328" v="4981" actId="478"/>
          <ac:picMkLst>
            <pc:docMk/>
            <pc:sldMk cId="1363742429" sldId="359"/>
            <ac:picMk id="24" creationId="{E4D5DDCF-DD4C-0EB9-8A4F-22D637B6455E}"/>
          </ac:picMkLst>
        </pc:picChg>
        <pc:picChg chg="add del mod">
          <ac:chgData name="Pedro Galvez Hernandez" userId="78f48674-0c43-431c-acbc-cb9e3ff47646" providerId="ADAL" clId="{B664AADE-EF3C-4142-B247-A302A3B9F2AD}" dt="2022-06-13T14:26:22.328" v="4981" actId="478"/>
          <ac:picMkLst>
            <pc:docMk/>
            <pc:sldMk cId="1363742429" sldId="359"/>
            <ac:picMk id="25" creationId="{436ECF4D-BBC7-0605-0415-CE3C37572889}"/>
          </ac:picMkLst>
        </pc:picChg>
        <pc:picChg chg="add del mod">
          <ac:chgData name="Pedro Galvez Hernandez" userId="78f48674-0c43-431c-acbc-cb9e3ff47646" providerId="ADAL" clId="{B664AADE-EF3C-4142-B247-A302A3B9F2AD}" dt="2022-06-13T14:26:22.328" v="4981" actId="478"/>
          <ac:picMkLst>
            <pc:docMk/>
            <pc:sldMk cId="1363742429" sldId="359"/>
            <ac:picMk id="26" creationId="{5986FF1B-F890-C284-A2F6-6B8598169493}"/>
          </ac:picMkLst>
        </pc:picChg>
        <pc:picChg chg="add del mod">
          <ac:chgData name="Pedro Galvez Hernandez" userId="78f48674-0c43-431c-acbc-cb9e3ff47646" providerId="ADAL" clId="{B664AADE-EF3C-4142-B247-A302A3B9F2AD}" dt="2022-06-13T14:26:22.328" v="4981" actId="478"/>
          <ac:picMkLst>
            <pc:docMk/>
            <pc:sldMk cId="1363742429" sldId="359"/>
            <ac:picMk id="27" creationId="{2D157120-34BD-9B2D-5F1F-8E740F73AA04}"/>
          </ac:picMkLst>
        </pc:picChg>
        <pc:picChg chg="add del mod">
          <ac:chgData name="Pedro Galvez Hernandez" userId="78f48674-0c43-431c-acbc-cb9e3ff47646" providerId="ADAL" clId="{B664AADE-EF3C-4142-B247-A302A3B9F2AD}" dt="2022-06-13T14:26:22.328" v="4981" actId="478"/>
          <ac:picMkLst>
            <pc:docMk/>
            <pc:sldMk cId="1363742429" sldId="359"/>
            <ac:picMk id="28" creationId="{281C54B3-2341-64E4-4E05-AC9A0037F00A}"/>
          </ac:picMkLst>
        </pc:picChg>
        <pc:cxnChg chg="add del mod">
          <ac:chgData name="Pedro Galvez Hernandez" userId="78f48674-0c43-431c-acbc-cb9e3ff47646" providerId="ADAL" clId="{B664AADE-EF3C-4142-B247-A302A3B9F2AD}" dt="2022-05-21T17:37:33.531" v="2982" actId="478"/>
          <ac:cxnSpMkLst>
            <pc:docMk/>
            <pc:sldMk cId="1363742429" sldId="359"/>
            <ac:cxnSpMk id="39" creationId="{D7D16B56-0DB1-EB58-F667-E93F68CE3F86}"/>
          </ac:cxnSpMkLst>
        </pc:cxnChg>
        <pc:cxnChg chg="add del mod">
          <ac:chgData name="Pedro Galvez Hernandez" userId="78f48674-0c43-431c-acbc-cb9e3ff47646" providerId="ADAL" clId="{B664AADE-EF3C-4142-B247-A302A3B9F2AD}" dt="2022-05-21T17:37:34.167" v="2983" actId="478"/>
          <ac:cxnSpMkLst>
            <pc:docMk/>
            <pc:sldMk cId="1363742429" sldId="359"/>
            <ac:cxnSpMk id="40" creationId="{5226840E-EB69-C5FE-66F6-84AAF51ABD95}"/>
          </ac:cxnSpMkLst>
        </pc:cxnChg>
      </pc:sldChg>
      <pc:sldChg chg="addSp delSp modSp add mod ord modTransition delAnim modAnim">
        <pc:chgData name="Pedro Galvez Hernandez" userId="78f48674-0c43-431c-acbc-cb9e3ff47646" providerId="ADAL" clId="{B664AADE-EF3C-4142-B247-A302A3B9F2AD}" dt="2022-06-13T14:15:24.868" v="4969"/>
        <pc:sldMkLst>
          <pc:docMk/>
          <pc:sldMk cId="3958409930" sldId="360"/>
        </pc:sldMkLst>
        <pc:spChg chg="del">
          <ac:chgData name="Pedro Galvez Hernandez" userId="78f48674-0c43-431c-acbc-cb9e3ff47646" providerId="ADAL" clId="{B664AADE-EF3C-4142-B247-A302A3B9F2AD}" dt="2022-05-22T16:31:08.154" v="3193" actId="478"/>
          <ac:spMkLst>
            <pc:docMk/>
            <pc:sldMk cId="3958409930" sldId="360"/>
            <ac:spMk id="9" creationId="{D9E927DF-B982-CB3B-9455-EE2B7FC0D0E9}"/>
          </ac:spMkLst>
        </pc:spChg>
        <pc:spChg chg="del">
          <ac:chgData name="Pedro Galvez Hernandez" userId="78f48674-0c43-431c-acbc-cb9e3ff47646" providerId="ADAL" clId="{B664AADE-EF3C-4142-B247-A302A3B9F2AD}" dt="2022-05-22T16:31:08.154" v="3193" actId="478"/>
          <ac:spMkLst>
            <pc:docMk/>
            <pc:sldMk cId="3958409930" sldId="360"/>
            <ac:spMk id="12" creationId="{813DD0B0-5B65-7E80-BF0F-88503A9645BB}"/>
          </ac:spMkLst>
        </pc:spChg>
        <pc:spChg chg="del">
          <ac:chgData name="Pedro Galvez Hernandez" userId="78f48674-0c43-431c-acbc-cb9e3ff47646" providerId="ADAL" clId="{B664AADE-EF3C-4142-B247-A302A3B9F2AD}" dt="2022-05-22T16:31:08.154" v="3193" actId="478"/>
          <ac:spMkLst>
            <pc:docMk/>
            <pc:sldMk cId="3958409930" sldId="360"/>
            <ac:spMk id="17" creationId="{C4F7FA6E-53B2-A06B-14BD-DEBC77438E32}"/>
          </ac:spMkLst>
        </pc:spChg>
        <pc:spChg chg="del">
          <ac:chgData name="Pedro Galvez Hernandez" userId="78f48674-0c43-431c-acbc-cb9e3ff47646" providerId="ADAL" clId="{B664AADE-EF3C-4142-B247-A302A3B9F2AD}" dt="2022-05-22T16:31:08.154" v="3193" actId="478"/>
          <ac:spMkLst>
            <pc:docMk/>
            <pc:sldMk cId="3958409930" sldId="360"/>
            <ac:spMk id="21" creationId="{DDA9199B-5F6C-BE29-1D02-4E39DFDFF149}"/>
          </ac:spMkLst>
        </pc:spChg>
        <pc:spChg chg="del">
          <ac:chgData name="Pedro Galvez Hernandez" userId="78f48674-0c43-431c-acbc-cb9e3ff47646" providerId="ADAL" clId="{B664AADE-EF3C-4142-B247-A302A3B9F2AD}" dt="2022-05-22T16:31:08.154" v="3193" actId="478"/>
          <ac:spMkLst>
            <pc:docMk/>
            <pc:sldMk cId="3958409930" sldId="360"/>
            <ac:spMk id="22" creationId="{595718A5-A159-B260-5AF2-4859157B496A}"/>
          </ac:spMkLst>
        </pc:spChg>
        <pc:spChg chg="del">
          <ac:chgData name="Pedro Galvez Hernandez" userId="78f48674-0c43-431c-acbc-cb9e3ff47646" providerId="ADAL" clId="{B664AADE-EF3C-4142-B247-A302A3B9F2AD}" dt="2022-05-22T16:31:08.154" v="3193" actId="478"/>
          <ac:spMkLst>
            <pc:docMk/>
            <pc:sldMk cId="3958409930" sldId="360"/>
            <ac:spMk id="23" creationId="{128BCAB8-2E7D-BA1B-0F44-B5BC669D0512}"/>
          </ac:spMkLst>
        </pc:spChg>
        <pc:spChg chg="del">
          <ac:chgData name="Pedro Galvez Hernandez" userId="78f48674-0c43-431c-acbc-cb9e3ff47646" providerId="ADAL" clId="{B664AADE-EF3C-4142-B247-A302A3B9F2AD}" dt="2022-05-22T16:31:08.154" v="3193" actId="478"/>
          <ac:spMkLst>
            <pc:docMk/>
            <pc:sldMk cId="3958409930" sldId="360"/>
            <ac:spMk id="29" creationId="{59E7148E-DE3D-2CB4-84A9-19678BDCBEE9}"/>
          </ac:spMkLst>
        </pc:spChg>
        <pc:spChg chg="del">
          <ac:chgData name="Pedro Galvez Hernandez" userId="78f48674-0c43-431c-acbc-cb9e3ff47646" providerId="ADAL" clId="{B664AADE-EF3C-4142-B247-A302A3B9F2AD}" dt="2022-05-22T16:31:08.154" v="3193" actId="478"/>
          <ac:spMkLst>
            <pc:docMk/>
            <pc:sldMk cId="3958409930" sldId="360"/>
            <ac:spMk id="30" creationId="{03213D90-7D80-F90A-A9D3-3202F5FD4D4E}"/>
          </ac:spMkLst>
        </pc:spChg>
        <pc:spChg chg="del">
          <ac:chgData name="Pedro Galvez Hernandez" userId="78f48674-0c43-431c-acbc-cb9e3ff47646" providerId="ADAL" clId="{B664AADE-EF3C-4142-B247-A302A3B9F2AD}" dt="2022-05-22T16:31:08.154" v="3193" actId="478"/>
          <ac:spMkLst>
            <pc:docMk/>
            <pc:sldMk cId="3958409930" sldId="360"/>
            <ac:spMk id="31" creationId="{86826B8A-1129-4AC4-224A-7A7D41C25F59}"/>
          </ac:spMkLst>
        </pc:spChg>
        <pc:spChg chg="del">
          <ac:chgData name="Pedro Galvez Hernandez" userId="78f48674-0c43-431c-acbc-cb9e3ff47646" providerId="ADAL" clId="{B664AADE-EF3C-4142-B247-A302A3B9F2AD}" dt="2022-05-22T16:31:08.154" v="3193" actId="478"/>
          <ac:spMkLst>
            <pc:docMk/>
            <pc:sldMk cId="3958409930" sldId="360"/>
            <ac:spMk id="32" creationId="{84A8F710-0FEF-C3E9-A1BB-FA2E6D6551FA}"/>
          </ac:spMkLst>
        </pc:spChg>
        <pc:spChg chg="del">
          <ac:chgData name="Pedro Galvez Hernandez" userId="78f48674-0c43-431c-acbc-cb9e3ff47646" providerId="ADAL" clId="{B664AADE-EF3C-4142-B247-A302A3B9F2AD}" dt="2022-05-22T16:31:08.154" v="3193" actId="478"/>
          <ac:spMkLst>
            <pc:docMk/>
            <pc:sldMk cId="3958409930" sldId="360"/>
            <ac:spMk id="33" creationId="{091A841C-866B-CA6A-15DB-9DF010284CFF}"/>
          </ac:spMkLst>
        </pc:spChg>
        <pc:spChg chg="del">
          <ac:chgData name="Pedro Galvez Hernandez" userId="78f48674-0c43-431c-acbc-cb9e3ff47646" providerId="ADAL" clId="{B664AADE-EF3C-4142-B247-A302A3B9F2AD}" dt="2022-05-22T16:31:08.154" v="3193" actId="478"/>
          <ac:spMkLst>
            <pc:docMk/>
            <pc:sldMk cId="3958409930" sldId="360"/>
            <ac:spMk id="34" creationId="{6BF91917-112B-FC48-99BE-F08D48784B87}"/>
          </ac:spMkLst>
        </pc:spChg>
        <pc:spChg chg="del">
          <ac:chgData name="Pedro Galvez Hernandez" userId="78f48674-0c43-431c-acbc-cb9e3ff47646" providerId="ADAL" clId="{B664AADE-EF3C-4142-B247-A302A3B9F2AD}" dt="2022-05-22T16:31:08.154" v="3193" actId="478"/>
          <ac:spMkLst>
            <pc:docMk/>
            <pc:sldMk cId="3958409930" sldId="360"/>
            <ac:spMk id="41" creationId="{B36AC1C2-62AD-A31F-3BB8-037F4BE782E6}"/>
          </ac:spMkLst>
        </pc:spChg>
        <pc:spChg chg="del">
          <ac:chgData name="Pedro Galvez Hernandez" userId="78f48674-0c43-431c-acbc-cb9e3ff47646" providerId="ADAL" clId="{B664AADE-EF3C-4142-B247-A302A3B9F2AD}" dt="2022-05-22T16:31:08.154" v="3193" actId="478"/>
          <ac:spMkLst>
            <pc:docMk/>
            <pc:sldMk cId="3958409930" sldId="360"/>
            <ac:spMk id="42" creationId="{0A4C90C5-308A-BE06-7AF6-50E05BA3F14A}"/>
          </ac:spMkLst>
        </pc:spChg>
        <pc:spChg chg="del">
          <ac:chgData name="Pedro Galvez Hernandez" userId="78f48674-0c43-431c-acbc-cb9e3ff47646" providerId="ADAL" clId="{B664AADE-EF3C-4142-B247-A302A3B9F2AD}" dt="2022-05-22T16:31:08.154" v="3193" actId="478"/>
          <ac:spMkLst>
            <pc:docMk/>
            <pc:sldMk cId="3958409930" sldId="360"/>
            <ac:spMk id="43" creationId="{D0EA0C32-2A02-456B-3F1D-75A4BD06D885}"/>
          </ac:spMkLst>
        </pc:spChg>
        <pc:spChg chg="del">
          <ac:chgData name="Pedro Galvez Hernandez" userId="78f48674-0c43-431c-acbc-cb9e3ff47646" providerId="ADAL" clId="{B664AADE-EF3C-4142-B247-A302A3B9F2AD}" dt="2022-05-22T16:31:08.154" v="3193" actId="478"/>
          <ac:spMkLst>
            <pc:docMk/>
            <pc:sldMk cId="3958409930" sldId="360"/>
            <ac:spMk id="44" creationId="{9BD882C7-A38F-D223-E130-30EE06EA5267}"/>
          </ac:spMkLst>
        </pc:spChg>
        <pc:spChg chg="add del mod">
          <ac:chgData name="Pedro Galvez Hernandez" userId="78f48674-0c43-431c-acbc-cb9e3ff47646" providerId="ADAL" clId="{B664AADE-EF3C-4142-B247-A302A3B9F2AD}" dt="2022-05-22T16:39:53.026" v="3279" actId="478"/>
          <ac:spMkLst>
            <pc:docMk/>
            <pc:sldMk cId="3958409930" sldId="360"/>
            <ac:spMk id="45" creationId="{3FFA1B48-5C33-A0CD-982C-C052150A009A}"/>
          </ac:spMkLst>
        </pc:spChg>
        <pc:spChg chg="add del mod">
          <ac:chgData name="Pedro Galvez Hernandez" userId="78f48674-0c43-431c-acbc-cb9e3ff47646" providerId="ADAL" clId="{B664AADE-EF3C-4142-B247-A302A3B9F2AD}" dt="2022-05-22T16:39:53.026" v="3279" actId="478"/>
          <ac:spMkLst>
            <pc:docMk/>
            <pc:sldMk cId="3958409930" sldId="360"/>
            <ac:spMk id="47" creationId="{8CA2B24F-4FD0-93CE-5B98-1AE6A5043B9B}"/>
          </ac:spMkLst>
        </pc:spChg>
        <pc:spChg chg="add del mod">
          <ac:chgData name="Pedro Galvez Hernandez" userId="78f48674-0c43-431c-acbc-cb9e3ff47646" providerId="ADAL" clId="{B664AADE-EF3C-4142-B247-A302A3B9F2AD}" dt="2022-05-22T16:39:53.026" v="3279" actId="478"/>
          <ac:spMkLst>
            <pc:docMk/>
            <pc:sldMk cId="3958409930" sldId="360"/>
            <ac:spMk id="48" creationId="{D402F30B-5B5A-51CB-1C5D-6F18ABED2B28}"/>
          </ac:spMkLst>
        </pc:spChg>
        <pc:spChg chg="add del mod">
          <ac:chgData name="Pedro Galvez Hernandez" userId="78f48674-0c43-431c-acbc-cb9e3ff47646" providerId="ADAL" clId="{B664AADE-EF3C-4142-B247-A302A3B9F2AD}" dt="2022-05-22T16:39:53.026" v="3279" actId="478"/>
          <ac:spMkLst>
            <pc:docMk/>
            <pc:sldMk cId="3958409930" sldId="360"/>
            <ac:spMk id="49" creationId="{2E85172E-BEAB-88A8-3D98-DF6E3695990E}"/>
          </ac:spMkLst>
        </pc:spChg>
        <pc:spChg chg="add del mod">
          <ac:chgData name="Pedro Galvez Hernandez" userId="78f48674-0c43-431c-acbc-cb9e3ff47646" providerId="ADAL" clId="{B664AADE-EF3C-4142-B247-A302A3B9F2AD}" dt="2022-05-22T16:39:53.026" v="3279" actId="478"/>
          <ac:spMkLst>
            <pc:docMk/>
            <pc:sldMk cId="3958409930" sldId="360"/>
            <ac:spMk id="50" creationId="{F592AC3A-AC5E-7D9F-FB23-C96A89883B61}"/>
          </ac:spMkLst>
        </pc:spChg>
        <pc:spChg chg="add del mod">
          <ac:chgData name="Pedro Galvez Hernandez" userId="78f48674-0c43-431c-acbc-cb9e3ff47646" providerId="ADAL" clId="{B664AADE-EF3C-4142-B247-A302A3B9F2AD}" dt="2022-05-22T16:39:53.026" v="3279" actId="478"/>
          <ac:spMkLst>
            <pc:docMk/>
            <pc:sldMk cId="3958409930" sldId="360"/>
            <ac:spMk id="51" creationId="{65C2FDF3-31E8-85DA-0201-23B7E81B4E18}"/>
          </ac:spMkLst>
        </pc:spChg>
        <pc:spChg chg="add del mod">
          <ac:chgData name="Pedro Galvez Hernandez" userId="78f48674-0c43-431c-acbc-cb9e3ff47646" providerId="ADAL" clId="{B664AADE-EF3C-4142-B247-A302A3B9F2AD}" dt="2022-05-22T16:39:53.026" v="3279" actId="478"/>
          <ac:spMkLst>
            <pc:docMk/>
            <pc:sldMk cId="3958409930" sldId="360"/>
            <ac:spMk id="52" creationId="{BC8D936F-9B4B-EA22-6B7E-BF59FBC577F6}"/>
          </ac:spMkLst>
        </pc:spChg>
        <pc:spChg chg="add del mod">
          <ac:chgData name="Pedro Galvez Hernandez" userId="78f48674-0c43-431c-acbc-cb9e3ff47646" providerId="ADAL" clId="{B664AADE-EF3C-4142-B247-A302A3B9F2AD}" dt="2022-05-22T16:39:53.026" v="3279" actId="478"/>
          <ac:spMkLst>
            <pc:docMk/>
            <pc:sldMk cId="3958409930" sldId="360"/>
            <ac:spMk id="53" creationId="{09E6C371-BA8F-73AE-DC5E-7CDFB402C546}"/>
          </ac:spMkLst>
        </pc:spChg>
        <pc:spChg chg="add del mod">
          <ac:chgData name="Pedro Galvez Hernandez" userId="78f48674-0c43-431c-acbc-cb9e3ff47646" providerId="ADAL" clId="{B664AADE-EF3C-4142-B247-A302A3B9F2AD}" dt="2022-05-22T16:39:53.026" v="3279" actId="478"/>
          <ac:spMkLst>
            <pc:docMk/>
            <pc:sldMk cId="3958409930" sldId="360"/>
            <ac:spMk id="54" creationId="{1DC0C259-FA10-604B-E7C8-6103731CF6D1}"/>
          </ac:spMkLst>
        </pc:spChg>
        <pc:spChg chg="add mod">
          <ac:chgData name="Pedro Galvez Hernandez" userId="78f48674-0c43-431c-acbc-cb9e3ff47646" providerId="ADAL" clId="{B664AADE-EF3C-4142-B247-A302A3B9F2AD}" dt="2022-05-22T17:08:47.540" v="3997" actId="403"/>
          <ac:spMkLst>
            <pc:docMk/>
            <pc:sldMk cId="3958409930" sldId="360"/>
            <ac:spMk id="57" creationId="{FB1F5EA6-647E-F7C3-6812-A0A0E8771AB6}"/>
          </ac:spMkLst>
        </pc:spChg>
        <pc:spChg chg="add mod">
          <ac:chgData name="Pedro Galvez Hernandez" userId="78f48674-0c43-431c-acbc-cb9e3ff47646" providerId="ADAL" clId="{B664AADE-EF3C-4142-B247-A302A3B9F2AD}" dt="2022-05-22T17:08:47.540" v="3997" actId="403"/>
          <ac:spMkLst>
            <pc:docMk/>
            <pc:sldMk cId="3958409930" sldId="360"/>
            <ac:spMk id="58" creationId="{6714B33D-27D4-4B8F-8554-CCAE008DEBA1}"/>
          </ac:spMkLst>
        </pc:spChg>
        <pc:spChg chg="add mod">
          <ac:chgData name="Pedro Galvez Hernandez" userId="78f48674-0c43-431c-acbc-cb9e3ff47646" providerId="ADAL" clId="{B664AADE-EF3C-4142-B247-A302A3B9F2AD}" dt="2022-05-22T16:48:24.201" v="3341" actId="403"/>
          <ac:spMkLst>
            <pc:docMk/>
            <pc:sldMk cId="3958409930" sldId="360"/>
            <ac:spMk id="59" creationId="{DA74840D-3BEA-AECD-9DAB-A86B089E2299}"/>
          </ac:spMkLst>
        </pc:spChg>
        <pc:spChg chg="add mod">
          <ac:chgData name="Pedro Galvez Hernandez" userId="78f48674-0c43-431c-acbc-cb9e3ff47646" providerId="ADAL" clId="{B664AADE-EF3C-4142-B247-A302A3B9F2AD}" dt="2022-05-22T16:47:02.360" v="3335" actId="1582"/>
          <ac:spMkLst>
            <pc:docMk/>
            <pc:sldMk cId="3958409930" sldId="360"/>
            <ac:spMk id="61" creationId="{68979AFD-D045-FA7D-1F6F-9DBD78536712}"/>
          </ac:spMkLst>
        </pc:spChg>
        <pc:spChg chg="add mod">
          <ac:chgData name="Pedro Galvez Hernandez" userId="78f48674-0c43-431c-acbc-cb9e3ff47646" providerId="ADAL" clId="{B664AADE-EF3C-4142-B247-A302A3B9F2AD}" dt="2022-05-22T16:47:24.926" v="3340" actId="1038"/>
          <ac:spMkLst>
            <pc:docMk/>
            <pc:sldMk cId="3958409930" sldId="360"/>
            <ac:spMk id="62" creationId="{2A3C3086-8E17-F51D-D5BE-78D7DA0773CC}"/>
          </ac:spMkLst>
        </pc:spChg>
        <pc:spChg chg="add del mod">
          <ac:chgData name="Pedro Galvez Hernandez" userId="78f48674-0c43-431c-acbc-cb9e3ff47646" providerId="ADAL" clId="{B664AADE-EF3C-4142-B247-A302A3B9F2AD}" dt="2022-05-22T16:46:13.278" v="3323"/>
          <ac:spMkLst>
            <pc:docMk/>
            <pc:sldMk cId="3958409930" sldId="360"/>
            <ac:spMk id="63" creationId="{FE65EC07-7951-BDBD-38BD-4CF79C1E928E}"/>
          </ac:spMkLst>
        </pc:spChg>
        <pc:spChg chg="add mod">
          <ac:chgData name="Pedro Galvez Hernandez" userId="78f48674-0c43-431c-acbc-cb9e3ff47646" providerId="ADAL" clId="{B664AADE-EF3C-4142-B247-A302A3B9F2AD}" dt="2022-05-22T16:47:02.360" v="3335" actId="1582"/>
          <ac:spMkLst>
            <pc:docMk/>
            <pc:sldMk cId="3958409930" sldId="360"/>
            <ac:spMk id="64" creationId="{7B1166CB-A80E-0263-14C6-C64E293C3BF3}"/>
          </ac:spMkLst>
        </pc:spChg>
        <pc:spChg chg="add mod">
          <ac:chgData name="Pedro Galvez Hernandez" userId="78f48674-0c43-431c-acbc-cb9e3ff47646" providerId="ADAL" clId="{B664AADE-EF3C-4142-B247-A302A3B9F2AD}" dt="2022-05-22T16:47:24.926" v="3340" actId="1038"/>
          <ac:spMkLst>
            <pc:docMk/>
            <pc:sldMk cId="3958409930" sldId="360"/>
            <ac:spMk id="65" creationId="{E9AEDDC3-04CF-1B76-9C60-E29DCEA43C99}"/>
          </ac:spMkLst>
        </pc:spChg>
        <pc:graphicFrameChg chg="mod modGraphic">
          <ac:chgData name="Pedro Galvez Hernandez" userId="78f48674-0c43-431c-acbc-cb9e3ff47646" providerId="ADAL" clId="{B664AADE-EF3C-4142-B247-A302A3B9F2AD}" dt="2022-05-22T16:50:19.081" v="3350" actId="255"/>
          <ac:graphicFrameMkLst>
            <pc:docMk/>
            <pc:sldMk cId="3958409930" sldId="360"/>
            <ac:graphicFrameMk id="35" creationId="{00E06D49-5B26-4992-0F4F-B6D3EA36041C}"/>
          </ac:graphicFrameMkLst>
        </pc:graphicFrameChg>
        <pc:picChg chg="del">
          <ac:chgData name="Pedro Galvez Hernandez" userId="78f48674-0c43-431c-acbc-cb9e3ff47646" providerId="ADAL" clId="{B664AADE-EF3C-4142-B247-A302A3B9F2AD}" dt="2022-05-22T16:31:08.154" v="3193" actId="478"/>
          <ac:picMkLst>
            <pc:docMk/>
            <pc:sldMk cId="3958409930" sldId="360"/>
            <ac:picMk id="13" creationId="{749A1FD3-452E-16E1-0F01-194426AB6389}"/>
          </ac:picMkLst>
        </pc:picChg>
        <pc:picChg chg="del">
          <ac:chgData name="Pedro Galvez Hernandez" userId="78f48674-0c43-431c-acbc-cb9e3ff47646" providerId="ADAL" clId="{B664AADE-EF3C-4142-B247-A302A3B9F2AD}" dt="2022-05-22T16:31:08.154" v="3193" actId="478"/>
          <ac:picMkLst>
            <pc:docMk/>
            <pc:sldMk cId="3958409930" sldId="360"/>
            <ac:picMk id="14" creationId="{6C200375-A6BE-E358-577F-3D95C54D2C17}"/>
          </ac:picMkLst>
        </pc:picChg>
        <pc:picChg chg="del">
          <ac:chgData name="Pedro Galvez Hernandez" userId="78f48674-0c43-431c-acbc-cb9e3ff47646" providerId="ADAL" clId="{B664AADE-EF3C-4142-B247-A302A3B9F2AD}" dt="2022-05-22T16:31:08.154" v="3193" actId="478"/>
          <ac:picMkLst>
            <pc:docMk/>
            <pc:sldMk cId="3958409930" sldId="360"/>
            <ac:picMk id="15" creationId="{16EDF08E-9510-34D1-F2F9-458E61448867}"/>
          </ac:picMkLst>
        </pc:picChg>
        <pc:picChg chg="del">
          <ac:chgData name="Pedro Galvez Hernandez" userId="78f48674-0c43-431c-acbc-cb9e3ff47646" providerId="ADAL" clId="{B664AADE-EF3C-4142-B247-A302A3B9F2AD}" dt="2022-05-22T16:31:08.154" v="3193" actId="478"/>
          <ac:picMkLst>
            <pc:docMk/>
            <pc:sldMk cId="3958409930" sldId="360"/>
            <ac:picMk id="18" creationId="{81B08E3B-E304-38CA-F45B-545E4E2231FD}"/>
          </ac:picMkLst>
        </pc:picChg>
        <pc:picChg chg="del">
          <ac:chgData name="Pedro Galvez Hernandez" userId="78f48674-0c43-431c-acbc-cb9e3ff47646" providerId="ADAL" clId="{B664AADE-EF3C-4142-B247-A302A3B9F2AD}" dt="2022-05-22T16:31:08.154" v="3193" actId="478"/>
          <ac:picMkLst>
            <pc:docMk/>
            <pc:sldMk cId="3958409930" sldId="360"/>
            <ac:picMk id="19" creationId="{00F7A5A4-CC52-9AD3-CBFF-12CEBF463D29}"/>
          </ac:picMkLst>
        </pc:picChg>
        <pc:picChg chg="del">
          <ac:chgData name="Pedro Galvez Hernandez" userId="78f48674-0c43-431c-acbc-cb9e3ff47646" providerId="ADAL" clId="{B664AADE-EF3C-4142-B247-A302A3B9F2AD}" dt="2022-05-22T16:31:08.154" v="3193" actId="478"/>
          <ac:picMkLst>
            <pc:docMk/>
            <pc:sldMk cId="3958409930" sldId="360"/>
            <ac:picMk id="24" creationId="{E4D5DDCF-DD4C-0EB9-8A4F-22D637B6455E}"/>
          </ac:picMkLst>
        </pc:picChg>
        <pc:picChg chg="del">
          <ac:chgData name="Pedro Galvez Hernandez" userId="78f48674-0c43-431c-acbc-cb9e3ff47646" providerId="ADAL" clId="{B664AADE-EF3C-4142-B247-A302A3B9F2AD}" dt="2022-05-22T16:31:08.154" v="3193" actId="478"/>
          <ac:picMkLst>
            <pc:docMk/>
            <pc:sldMk cId="3958409930" sldId="360"/>
            <ac:picMk id="25" creationId="{436ECF4D-BBC7-0605-0415-CE3C37572889}"/>
          </ac:picMkLst>
        </pc:picChg>
        <pc:picChg chg="del">
          <ac:chgData name="Pedro Galvez Hernandez" userId="78f48674-0c43-431c-acbc-cb9e3ff47646" providerId="ADAL" clId="{B664AADE-EF3C-4142-B247-A302A3B9F2AD}" dt="2022-05-22T16:31:08.154" v="3193" actId="478"/>
          <ac:picMkLst>
            <pc:docMk/>
            <pc:sldMk cId="3958409930" sldId="360"/>
            <ac:picMk id="26" creationId="{5986FF1B-F890-C284-A2F6-6B8598169493}"/>
          </ac:picMkLst>
        </pc:picChg>
        <pc:picChg chg="del">
          <ac:chgData name="Pedro Galvez Hernandez" userId="78f48674-0c43-431c-acbc-cb9e3ff47646" providerId="ADAL" clId="{B664AADE-EF3C-4142-B247-A302A3B9F2AD}" dt="2022-05-22T16:31:08.154" v="3193" actId="478"/>
          <ac:picMkLst>
            <pc:docMk/>
            <pc:sldMk cId="3958409930" sldId="360"/>
            <ac:picMk id="27" creationId="{2D157120-34BD-9B2D-5F1F-8E740F73AA04}"/>
          </ac:picMkLst>
        </pc:picChg>
        <pc:picChg chg="del">
          <ac:chgData name="Pedro Galvez Hernandez" userId="78f48674-0c43-431c-acbc-cb9e3ff47646" providerId="ADAL" clId="{B664AADE-EF3C-4142-B247-A302A3B9F2AD}" dt="2022-05-22T16:31:08.154" v="3193" actId="478"/>
          <ac:picMkLst>
            <pc:docMk/>
            <pc:sldMk cId="3958409930" sldId="360"/>
            <ac:picMk id="28" creationId="{281C54B3-2341-64E4-4E05-AC9A0037F00A}"/>
          </ac:picMkLst>
        </pc:picChg>
        <pc:picChg chg="add del mod">
          <ac:chgData name="Pedro Galvez Hernandez" userId="78f48674-0c43-431c-acbc-cb9e3ff47646" providerId="ADAL" clId="{B664AADE-EF3C-4142-B247-A302A3B9F2AD}" dt="2022-05-22T16:39:53.026" v="3279" actId="478"/>
          <ac:picMkLst>
            <pc:docMk/>
            <pc:sldMk cId="3958409930" sldId="360"/>
            <ac:picMk id="36" creationId="{E4812D90-3B9E-FDE0-DBB4-3AD43FB7F956}"/>
          </ac:picMkLst>
        </pc:picChg>
        <pc:picChg chg="add del mod">
          <ac:chgData name="Pedro Galvez Hernandez" userId="78f48674-0c43-431c-acbc-cb9e3ff47646" providerId="ADAL" clId="{B664AADE-EF3C-4142-B247-A302A3B9F2AD}" dt="2022-05-22T16:39:53.026" v="3279" actId="478"/>
          <ac:picMkLst>
            <pc:docMk/>
            <pc:sldMk cId="3958409930" sldId="360"/>
            <ac:picMk id="37" creationId="{59EBADAA-3992-0B71-B75C-CB8E16F59A26}"/>
          </ac:picMkLst>
        </pc:picChg>
        <pc:picChg chg="add del mod">
          <ac:chgData name="Pedro Galvez Hernandez" userId="78f48674-0c43-431c-acbc-cb9e3ff47646" providerId="ADAL" clId="{B664AADE-EF3C-4142-B247-A302A3B9F2AD}" dt="2022-05-22T16:39:53.026" v="3279" actId="478"/>
          <ac:picMkLst>
            <pc:docMk/>
            <pc:sldMk cId="3958409930" sldId="360"/>
            <ac:picMk id="38" creationId="{37620B82-B8A6-EAC4-B676-B71F717601F0}"/>
          </ac:picMkLst>
        </pc:picChg>
        <pc:picChg chg="add del mod">
          <ac:chgData name="Pedro Galvez Hernandez" userId="78f48674-0c43-431c-acbc-cb9e3ff47646" providerId="ADAL" clId="{B664AADE-EF3C-4142-B247-A302A3B9F2AD}" dt="2022-05-22T16:39:53.026" v="3279" actId="478"/>
          <ac:picMkLst>
            <pc:docMk/>
            <pc:sldMk cId="3958409930" sldId="360"/>
            <ac:picMk id="39" creationId="{E02EA676-6733-0502-2578-F44122AFC5FE}"/>
          </ac:picMkLst>
        </pc:picChg>
        <pc:picChg chg="add del mod">
          <ac:chgData name="Pedro Galvez Hernandez" userId="78f48674-0c43-431c-acbc-cb9e3ff47646" providerId="ADAL" clId="{B664AADE-EF3C-4142-B247-A302A3B9F2AD}" dt="2022-05-22T16:39:53.026" v="3279" actId="478"/>
          <ac:picMkLst>
            <pc:docMk/>
            <pc:sldMk cId="3958409930" sldId="360"/>
            <ac:picMk id="40" creationId="{FBD75B3F-7A51-AD1A-A27D-9995819DCC71}"/>
          </ac:picMkLst>
        </pc:picChg>
        <pc:picChg chg="add mod">
          <ac:chgData name="Pedro Galvez Hernandez" userId="78f48674-0c43-431c-acbc-cb9e3ff47646" providerId="ADAL" clId="{B664AADE-EF3C-4142-B247-A302A3B9F2AD}" dt="2022-05-22T16:40:00.450" v="3281" actId="1076"/>
          <ac:picMkLst>
            <pc:docMk/>
            <pc:sldMk cId="3958409930" sldId="360"/>
            <ac:picMk id="55" creationId="{5E9496F1-381C-5821-BE3C-AC4FA2FCABA4}"/>
          </ac:picMkLst>
        </pc:picChg>
        <pc:picChg chg="add mod">
          <ac:chgData name="Pedro Galvez Hernandez" userId="78f48674-0c43-431c-acbc-cb9e3ff47646" providerId="ADAL" clId="{B664AADE-EF3C-4142-B247-A302A3B9F2AD}" dt="2022-05-22T16:40:00.450" v="3281" actId="1076"/>
          <ac:picMkLst>
            <pc:docMk/>
            <pc:sldMk cId="3958409930" sldId="360"/>
            <ac:picMk id="56" creationId="{EBFDF917-D873-52C2-4709-C02103DB8C81}"/>
          </ac:picMkLst>
        </pc:picChg>
        <pc:cxnChg chg="add del mod">
          <ac:chgData name="Pedro Galvez Hernandez" userId="78f48674-0c43-431c-acbc-cb9e3ff47646" providerId="ADAL" clId="{B664AADE-EF3C-4142-B247-A302A3B9F2AD}" dt="2022-05-22T16:39:53.026" v="3279" actId="478"/>
          <ac:cxnSpMkLst>
            <pc:docMk/>
            <pc:sldMk cId="3958409930" sldId="360"/>
            <ac:cxnSpMk id="46" creationId="{CEE57F67-9273-64E1-F8A9-1CEED1CA858A}"/>
          </ac:cxnSpMkLst>
        </pc:cxnChg>
        <pc:cxnChg chg="add mod">
          <ac:chgData name="Pedro Galvez Hernandez" userId="78f48674-0c43-431c-acbc-cb9e3ff47646" providerId="ADAL" clId="{B664AADE-EF3C-4142-B247-A302A3B9F2AD}" dt="2022-05-22T16:42:29.673" v="3292" actId="1076"/>
          <ac:cxnSpMkLst>
            <pc:docMk/>
            <pc:sldMk cId="3958409930" sldId="360"/>
            <ac:cxnSpMk id="60" creationId="{6F0E7FBE-92B9-23EE-D18F-439CC11C2CE8}"/>
          </ac:cxnSpMkLst>
        </pc:cxnChg>
      </pc:sldChg>
      <pc:sldChg chg="modSp add del mod">
        <pc:chgData name="Pedro Galvez Hernandez" userId="78f48674-0c43-431c-acbc-cb9e3ff47646" providerId="ADAL" clId="{B664AADE-EF3C-4142-B247-A302A3B9F2AD}" dt="2022-05-22T16:45:39.633" v="3315" actId="47"/>
        <pc:sldMkLst>
          <pc:docMk/>
          <pc:sldMk cId="3157661080" sldId="361"/>
        </pc:sldMkLst>
        <pc:spChg chg="mod">
          <ac:chgData name="Pedro Galvez Hernandez" userId="78f48674-0c43-431c-acbc-cb9e3ff47646" providerId="ADAL" clId="{B664AADE-EF3C-4142-B247-A302A3B9F2AD}" dt="2022-05-22T16:39:47.037" v="3276" actId="1035"/>
          <ac:spMkLst>
            <pc:docMk/>
            <pc:sldMk cId="3157661080" sldId="361"/>
            <ac:spMk id="45" creationId="{3FFA1B48-5C33-A0CD-982C-C052150A009A}"/>
          </ac:spMkLst>
        </pc:spChg>
        <pc:spChg chg="mod">
          <ac:chgData name="Pedro Galvez Hernandez" userId="78f48674-0c43-431c-acbc-cb9e3ff47646" providerId="ADAL" clId="{B664AADE-EF3C-4142-B247-A302A3B9F2AD}" dt="2022-05-22T16:39:47.037" v="3276" actId="1035"/>
          <ac:spMkLst>
            <pc:docMk/>
            <pc:sldMk cId="3157661080" sldId="361"/>
            <ac:spMk id="47" creationId="{8CA2B24F-4FD0-93CE-5B98-1AE6A5043B9B}"/>
          </ac:spMkLst>
        </pc:spChg>
        <pc:spChg chg="mod">
          <ac:chgData name="Pedro Galvez Hernandez" userId="78f48674-0c43-431c-acbc-cb9e3ff47646" providerId="ADAL" clId="{B664AADE-EF3C-4142-B247-A302A3B9F2AD}" dt="2022-05-22T16:39:47.037" v="3276" actId="1035"/>
          <ac:spMkLst>
            <pc:docMk/>
            <pc:sldMk cId="3157661080" sldId="361"/>
            <ac:spMk id="48" creationId="{D402F30B-5B5A-51CB-1C5D-6F18ABED2B28}"/>
          </ac:spMkLst>
        </pc:spChg>
        <pc:spChg chg="mod">
          <ac:chgData name="Pedro Galvez Hernandez" userId="78f48674-0c43-431c-acbc-cb9e3ff47646" providerId="ADAL" clId="{B664AADE-EF3C-4142-B247-A302A3B9F2AD}" dt="2022-05-22T16:39:47.037" v="3276" actId="1035"/>
          <ac:spMkLst>
            <pc:docMk/>
            <pc:sldMk cId="3157661080" sldId="361"/>
            <ac:spMk id="49" creationId="{2E85172E-BEAB-88A8-3D98-DF6E3695990E}"/>
          </ac:spMkLst>
        </pc:spChg>
        <pc:spChg chg="mod">
          <ac:chgData name="Pedro Galvez Hernandez" userId="78f48674-0c43-431c-acbc-cb9e3ff47646" providerId="ADAL" clId="{B664AADE-EF3C-4142-B247-A302A3B9F2AD}" dt="2022-05-22T16:39:47.037" v="3276" actId="1035"/>
          <ac:spMkLst>
            <pc:docMk/>
            <pc:sldMk cId="3157661080" sldId="361"/>
            <ac:spMk id="50" creationId="{F592AC3A-AC5E-7D9F-FB23-C96A89883B61}"/>
          </ac:spMkLst>
        </pc:spChg>
        <pc:spChg chg="mod">
          <ac:chgData name="Pedro Galvez Hernandez" userId="78f48674-0c43-431c-acbc-cb9e3ff47646" providerId="ADAL" clId="{B664AADE-EF3C-4142-B247-A302A3B9F2AD}" dt="2022-05-22T16:39:47.037" v="3276" actId="1035"/>
          <ac:spMkLst>
            <pc:docMk/>
            <pc:sldMk cId="3157661080" sldId="361"/>
            <ac:spMk id="51" creationId="{65C2FDF3-31E8-85DA-0201-23B7E81B4E18}"/>
          </ac:spMkLst>
        </pc:spChg>
        <pc:spChg chg="mod">
          <ac:chgData name="Pedro Galvez Hernandez" userId="78f48674-0c43-431c-acbc-cb9e3ff47646" providerId="ADAL" clId="{B664AADE-EF3C-4142-B247-A302A3B9F2AD}" dt="2022-05-22T16:39:47.037" v="3276" actId="1035"/>
          <ac:spMkLst>
            <pc:docMk/>
            <pc:sldMk cId="3157661080" sldId="361"/>
            <ac:spMk id="52" creationId="{BC8D936F-9B4B-EA22-6B7E-BF59FBC577F6}"/>
          </ac:spMkLst>
        </pc:spChg>
        <pc:spChg chg="mod">
          <ac:chgData name="Pedro Galvez Hernandez" userId="78f48674-0c43-431c-acbc-cb9e3ff47646" providerId="ADAL" clId="{B664AADE-EF3C-4142-B247-A302A3B9F2AD}" dt="2022-05-22T16:39:47.037" v="3276" actId="1035"/>
          <ac:spMkLst>
            <pc:docMk/>
            <pc:sldMk cId="3157661080" sldId="361"/>
            <ac:spMk id="53" creationId="{09E6C371-BA8F-73AE-DC5E-7CDFB402C546}"/>
          </ac:spMkLst>
        </pc:spChg>
        <pc:spChg chg="mod">
          <ac:chgData name="Pedro Galvez Hernandez" userId="78f48674-0c43-431c-acbc-cb9e3ff47646" providerId="ADAL" clId="{B664AADE-EF3C-4142-B247-A302A3B9F2AD}" dt="2022-05-22T16:39:47.037" v="3276" actId="1035"/>
          <ac:spMkLst>
            <pc:docMk/>
            <pc:sldMk cId="3157661080" sldId="361"/>
            <ac:spMk id="54" creationId="{1DC0C259-FA10-604B-E7C8-6103731CF6D1}"/>
          </ac:spMkLst>
        </pc:spChg>
        <pc:picChg chg="mod">
          <ac:chgData name="Pedro Galvez Hernandez" userId="78f48674-0c43-431c-acbc-cb9e3ff47646" providerId="ADAL" clId="{B664AADE-EF3C-4142-B247-A302A3B9F2AD}" dt="2022-05-22T16:39:47.037" v="3276" actId="1035"/>
          <ac:picMkLst>
            <pc:docMk/>
            <pc:sldMk cId="3157661080" sldId="361"/>
            <ac:picMk id="36" creationId="{E4812D90-3B9E-FDE0-DBB4-3AD43FB7F956}"/>
          </ac:picMkLst>
        </pc:picChg>
        <pc:picChg chg="mod">
          <ac:chgData name="Pedro Galvez Hernandez" userId="78f48674-0c43-431c-acbc-cb9e3ff47646" providerId="ADAL" clId="{B664AADE-EF3C-4142-B247-A302A3B9F2AD}" dt="2022-05-22T16:39:47.037" v="3276" actId="1035"/>
          <ac:picMkLst>
            <pc:docMk/>
            <pc:sldMk cId="3157661080" sldId="361"/>
            <ac:picMk id="37" creationId="{59EBADAA-3992-0B71-B75C-CB8E16F59A26}"/>
          </ac:picMkLst>
        </pc:picChg>
        <pc:picChg chg="mod">
          <ac:chgData name="Pedro Galvez Hernandez" userId="78f48674-0c43-431c-acbc-cb9e3ff47646" providerId="ADAL" clId="{B664AADE-EF3C-4142-B247-A302A3B9F2AD}" dt="2022-05-22T16:39:47.037" v="3276" actId="1035"/>
          <ac:picMkLst>
            <pc:docMk/>
            <pc:sldMk cId="3157661080" sldId="361"/>
            <ac:picMk id="38" creationId="{37620B82-B8A6-EAC4-B676-B71F717601F0}"/>
          </ac:picMkLst>
        </pc:picChg>
        <pc:picChg chg="mod">
          <ac:chgData name="Pedro Galvez Hernandez" userId="78f48674-0c43-431c-acbc-cb9e3ff47646" providerId="ADAL" clId="{B664AADE-EF3C-4142-B247-A302A3B9F2AD}" dt="2022-05-22T16:39:47.037" v="3276" actId="1035"/>
          <ac:picMkLst>
            <pc:docMk/>
            <pc:sldMk cId="3157661080" sldId="361"/>
            <ac:picMk id="39" creationId="{E02EA676-6733-0502-2578-F44122AFC5FE}"/>
          </ac:picMkLst>
        </pc:picChg>
        <pc:picChg chg="mod">
          <ac:chgData name="Pedro Galvez Hernandez" userId="78f48674-0c43-431c-acbc-cb9e3ff47646" providerId="ADAL" clId="{B664AADE-EF3C-4142-B247-A302A3B9F2AD}" dt="2022-05-22T16:39:47.037" v="3276" actId="1035"/>
          <ac:picMkLst>
            <pc:docMk/>
            <pc:sldMk cId="3157661080" sldId="361"/>
            <ac:picMk id="40" creationId="{FBD75B3F-7A51-AD1A-A27D-9995819DCC71}"/>
          </ac:picMkLst>
        </pc:picChg>
        <pc:cxnChg chg="mod">
          <ac:chgData name="Pedro Galvez Hernandez" userId="78f48674-0c43-431c-acbc-cb9e3ff47646" providerId="ADAL" clId="{B664AADE-EF3C-4142-B247-A302A3B9F2AD}" dt="2022-05-22T16:39:47.037" v="3276" actId="1035"/>
          <ac:cxnSpMkLst>
            <pc:docMk/>
            <pc:sldMk cId="3157661080" sldId="361"/>
            <ac:cxnSpMk id="46" creationId="{CEE57F67-9273-64E1-F8A9-1CEED1CA858A}"/>
          </ac:cxnSpMkLst>
        </pc:cxnChg>
      </pc:sldChg>
      <pc:sldChg chg="addSp delSp modSp add mod ord modTransition delAnim modAnim modShow">
        <pc:chgData name="Pedro Galvez Hernandez" userId="78f48674-0c43-431c-acbc-cb9e3ff47646" providerId="ADAL" clId="{B664AADE-EF3C-4142-B247-A302A3B9F2AD}" dt="2022-06-13T14:35:02.425" v="4988"/>
        <pc:sldMkLst>
          <pc:docMk/>
          <pc:sldMk cId="2825846431" sldId="362"/>
        </pc:sldMkLst>
        <pc:spChg chg="add del mod">
          <ac:chgData name="Pedro Galvez Hernandez" userId="78f48674-0c43-431c-acbc-cb9e3ff47646" providerId="ADAL" clId="{B664AADE-EF3C-4142-B247-A302A3B9F2AD}" dt="2022-05-22T16:59:42.572" v="3610" actId="478"/>
          <ac:spMkLst>
            <pc:docMk/>
            <pc:sldMk cId="2825846431" sldId="362"/>
            <ac:spMk id="18" creationId="{812451D1-11D0-1FDC-3B67-BA1988A1A2C9}"/>
          </ac:spMkLst>
        </pc:spChg>
        <pc:spChg chg="add del mod">
          <ac:chgData name="Pedro Galvez Hernandez" userId="78f48674-0c43-431c-acbc-cb9e3ff47646" providerId="ADAL" clId="{B664AADE-EF3C-4142-B247-A302A3B9F2AD}" dt="2022-05-22T17:02:03.413" v="3739" actId="478"/>
          <ac:spMkLst>
            <pc:docMk/>
            <pc:sldMk cId="2825846431" sldId="362"/>
            <ac:spMk id="19" creationId="{F36A5E25-74DF-B58E-9ADC-5694702E19CE}"/>
          </ac:spMkLst>
        </pc:spChg>
        <pc:spChg chg="add mod">
          <ac:chgData name="Pedro Galvez Hernandez" userId="78f48674-0c43-431c-acbc-cb9e3ff47646" providerId="ADAL" clId="{B664AADE-EF3C-4142-B247-A302A3B9F2AD}" dt="2022-05-22T17:19:15.153" v="4302" actId="20577"/>
          <ac:spMkLst>
            <pc:docMk/>
            <pc:sldMk cId="2825846431" sldId="362"/>
            <ac:spMk id="22" creationId="{301159B2-BF9A-EADD-9DDB-37A7D0840EB1}"/>
          </ac:spMkLst>
        </pc:spChg>
        <pc:spChg chg="add del mod">
          <ac:chgData name="Pedro Galvez Hernandez" userId="78f48674-0c43-431c-acbc-cb9e3ff47646" providerId="ADAL" clId="{B664AADE-EF3C-4142-B247-A302A3B9F2AD}" dt="2022-05-22T17:00:27.135" v="3684" actId="478"/>
          <ac:spMkLst>
            <pc:docMk/>
            <pc:sldMk cId="2825846431" sldId="362"/>
            <ac:spMk id="23" creationId="{8B53D2D3-BB49-34CB-D92F-8905840083A1}"/>
          </ac:spMkLst>
        </pc:spChg>
        <pc:spChg chg="add del mod">
          <ac:chgData name="Pedro Galvez Hernandez" userId="78f48674-0c43-431c-acbc-cb9e3ff47646" providerId="ADAL" clId="{B664AADE-EF3C-4142-B247-A302A3B9F2AD}" dt="2022-05-22T17:04:27.712" v="3837" actId="478"/>
          <ac:spMkLst>
            <pc:docMk/>
            <pc:sldMk cId="2825846431" sldId="362"/>
            <ac:spMk id="24" creationId="{C0DE966C-B075-0544-B4D4-011859C98A89}"/>
          </ac:spMkLst>
        </pc:spChg>
        <pc:spChg chg="add del mod">
          <ac:chgData name="Pedro Galvez Hernandez" userId="78f48674-0c43-431c-acbc-cb9e3ff47646" providerId="ADAL" clId="{B664AADE-EF3C-4142-B247-A302A3B9F2AD}" dt="2022-05-22T17:28:07.755" v="4692" actId="478"/>
          <ac:spMkLst>
            <pc:docMk/>
            <pc:sldMk cId="2825846431" sldId="362"/>
            <ac:spMk id="26" creationId="{655307CA-3BCB-6BC2-CE6B-D90143B2C3F5}"/>
          </ac:spMkLst>
        </pc:spChg>
        <pc:spChg chg="add mod">
          <ac:chgData name="Pedro Galvez Hernandez" userId="78f48674-0c43-431c-acbc-cb9e3ff47646" providerId="ADAL" clId="{B664AADE-EF3C-4142-B247-A302A3B9F2AD}" dt="2022-05-22T17:28:11.084" v="4694" actId="1076"/>
          <ac:spMkLst>
            <pc:docMk/>
            <pc:sldMk cId="2825846431" sldId="362"/>
            <ac:spMk id="27" creationId="{0DFEB0F3-9587-C1A8-30BA-813C739B252C}"/>
          </ac:spMkLst>
        </pc:spChg>
        <pc:spChg chg="del">
          <ac:chgData name="Pedro Galvez Hernandez" userId="78f48674-0c43-431c-acbc-cb9e3ff47646" providerId="ADAL" clId="{B664AADE-EF3C-4142-B247-A302A3B9F2AD}" dt="2022-05-22T16:43:09.549" v="3299" actId="478"/>
          <ac:spMkLst>
            <pc:docMk/>
            <pc:sldMk cId="2825846431" sldId="362"/>
            <ac:spMk id="57" creationId="{FB1F5EA6-647E-F7C3-6812-A0A0E8771AB6}"/>
          </ac:spMkLst>
        </pc:spChg>
        <pc:spChg chg="del">
          <ac:chgData name="Pedro Galvez Hernandez" userId="78f48674-0c43-431c-acbc-cb9e3ff47646" providerId="ADAL" clId="{B664AADE-EF3C-4142-B247-A302A3B9F2AD}" dt="2022-05-22T16:43:10.736" v="3301" actId="478"/>
          <ac:spMkLst>
            <pc:docMk/>
            <pc:sldMk cId="2825846431" sldId="362"/>
            <ac:spMk id="58" creationId="{6714B33D-27D4-4B8F-8554-CCAE008DEBA1}"/>
          </ac:spMkLst>
        </pc:spChg>
        <pc:spChg chg="del mod">
          <ac:chgData name="Pedro Galvez Hernandez" userId="78f48674-0c43-431c-acbc-cb9e3ff47646" providerId="ADAL" clId="{B664AADE-EF3C-4142-B247-A302A3B9F2AD}" dt="2022-05-22T16:56:18.069" v="3374" actId="478"/>
          <ac:spMkLst>
            <pc:docMk/>
            <pc:sldMk cId="2825846431" sldId="362"/>
            <ac:spMk id="59" creationId="{DA74840D-3BEA-AECD-9DAB-A86B089E2299}"/>
          </ac:spMkLst>
        </pc:spChg>
        <pc:graphicFrameChg chg="mod">
          <ac:chgData name="Pedro Galvez Hernandez" userId="78f48674-0c43-431c-acbc-cb9e3ff47646" providerId="ADAL" clId="{B664AADE-EF3C-4142-B247-A302A3B9F2AD}" dt="2022-05-22T16:50:22.851" v="3351" actId="255"/>
          <ac:graphicFrameMkLst>
            <pc:docMk/>
            <pc:sldMk cId="2825846431" sldId="362"/>
            <ac:graphicFrameMk id="35" creationId="{00E06D49-5B26-4992-0F4F-B6D3EA36041C}"/>
          </ac:graphicFrameMkLst>
        </pc:graphicFrameChg>
        <pc:picChg chg="add mod modCrop">
          <ac:chgData name="Pedro Galvez Hernandez" userId="78f48674-0c43-431c-acbc-cb9e3ff47646" providerId="ADAL" clId="{B664AADE-EF3C-4142-B247-A302A3B9F2AD}" dt="2022-05-22T17:02:08.669" v="3763" actId="1036"/>
          <ac:picMkLst>
            <pc:docMk/>
            <pc:sldMk cId="2825846431" sldId="362"/>
            <ac:picMk id="3" creationId="{D0DD5958-3599-26DD-4047-4F66F3709251}"/>
          </ac:picMkLst>
        </pc:picChg>
        <pc:picChg chg="add mod modCrop">
          <ac:chgData name="Pedro Galvez Hernandez" userId="78f48674-0c43-431c-acbc-cb9e3ff47646" providerId="ADAL" clId="{B664AADE-EF3C-4142-B247-A302A3B9F2AD}" dt="2022-05-22T17:02:08.669" v="3763" actId="1036"/>
          <ac:picMkLst>
            <pc:docMk/>
            <pc:sldMk cId="2825846431" sldId="362"/>
            <ac:picMk id="6" creationId="{81A8DF28-DBDD-D2C8-46B3-7B3DA2F951DF}"/>
          </ac:picMkLst>
        </pc:picChg>
        <pc:picChg chg="add mod modCrop">
          <ac:chgData name="Pedro Galvez Hernandez" userId="78f48674-0c43-431c-acbc-cb9e3ff47646" providerId="ADAL" clId="{B664AADE-EF3C-4142-B247-A302A3B9F2AD}" dt="2022-05-22T17:02:11.787" v="3768" actId="1035"/>
          <ac:picMkLst>
            <pc:docMk/>
            <pc:sldMk cId="2825846431" sldId="362"/>
            <ac:picMk id="8" creationId="{1FC9A847-7D94-2F35-D5D0-A7D293DED38F}"/>
          </ac:picMkLst>
        </pc:picChg>
        <pc:picChg chg="add mod">
          <ac:chgData name="Pedro Galvez Hernandez" userId="78f48674-0c43-431c-acbc-cb9e3ff47646" providerId="ADAL" clId="{B664AADE-EF3C-4142-B247-A302A3B9F2AD}" dt="2022-05-22T17:02:08.669" v="3763" actId="1036"/>
          <ac:picMkLst>
            <pc:docMk/>
            <pc:sldMk cId="2825846431" sldId="362"/>
            <ac:picMk id="10" creationId="{FE9C46F9-DD98-60B8-C0FD-F17FCF4132A0}"/>
          </ac:picMkLst>
        </pc:picChg>
        <pc:picChg chg="add del mod modCrop">
          <ac:chgData name="Pedro Galvez Hernandez" userId="78f48674-0c43-431c-acbc-cb9e3ff47646" providerId="ADAL" clId="{B664AADE-EF3C-4142-B247-A302A3B9F2AD}" dt="2022-05-22T16:43:51.605" v="3305" actId="478"/>
          <ac:picMkLst>
            <pc:docMk/>
            <pc:sldMk cId="2825846431" sldId="362"/>
            <ac:picMk id="11" creationId="{CAE6B9EE-D8E5-F18A-43DB-F6E9C7AF650B}"/>
          </ac:picMkLst>
        </pc:picChg>
        <pc:picChg chg="add del mod">
          <ac:chgData name="Pedro Galvez Hernandez" userId="78f48674-0c43-431c-acbc-cb9e3ff47646" providerId="ADAL" clId="{B664AADE-EF3C-4142-B247-A302A3B9F2AD}" dt="2022-05-22T17:04:24.492" v="3834" actId="478"/>
          <ac:picMkLst>
            <pc:docMk/>
            <pc:sldMk cId="2825846431" sldId="362"/>
            <ac:picMk id="12" creationId="{4B2FC007-CB1D-A420-2594-56E6D1C2CA85}"/>
          </ac:picMkLst>
        </pc:picChg>
        <pc:picChg chg="del">
          <ac:chgData name="Pedro Galvez Hernandez" userId="78f48674-0c43-431c-acbc-cb9e3ff47646" providerId="ADAL" clId="{B664AADE-EF3C-4142-B247-A302A3B9F2AD}" dt="2022-05-22T16:43:08.847" v="3298" actId="478"/>
          <ac:picMkLst>
            <pc:docMk/>
            <pc:sldMk cId="2825846431" sldId="362"/>
            <ac:picMk id="55" creationId="{5E9496F1-381C-5821-BE3C-AC4FA2FCABA4}"/>
          </ac:picMkLst>
        </pc:picChg>
        <pc:picChg chg="del">
          <ac:chgData name="Pedro Galvez Hernandez" userId="78f48674-0c43-431c-acbc-cb9e3ff47646" providerId="ADAL" clId="{B664AADE-EF3C-4142-B247-A302A3B9F2AD}" dt="2022-05-22T16:43:10.151" v="3300" actId="478"/>
          <ac:picMkLst>
            <pc:docMk/>
            <pc:sldMk cId="2825846431" sldId="362"/>
            <ac:picMk id="56" creationId="{EBFDF917-D873-52C2-4709-C02103DB8C81}"/>
          </ac:picMkLst>
        </pc:picChg>
        <pc:cxnChg chg="del">
          <ac:chgData name="Pedro Galvez Hernandez" userId="78f48674-0c43-431c-acbc-cb9e3ff47646" providerId="ADAL" clId="{B664AADE-EF3C-4142-B247-A302A3B9F2AD}" dt="2022-05-22T16:56:17.047" v="3372" actId="478"/>
          <ac:cxnSpMkLst>
            <pc:docMk/>
            <pc:sldMk cId="2825846431" sldId="362"/>
            <ac:cxnSpMk id="60" creationId="{6F0E7FBE-92B9-23EE-D18F-439CC11C2CE8}"/>
          </ac:cxnSpMkLst>
        </pc:cxnChg>
      </pc:sldChg>
      <pc:sldChg chg="addSp delSp modSp add mod ord modTransition addAnim delAnim modAnim">
        <pc:chgData name="Pedro Galvez Hernandez" userId="78f48674-0c43-431c-acbc-cb9e3ff47646" providerId="ADAL" clId="{B664AADE-EF3C-4142-B247-A302A3B9F2AD}" dt="2022-06-13T14:15:24.868" v="4969"/>
        <pc:sldMkLst>
          <pc:docMk/>
          <pc:sldMk cId="1047379679" sldId="363"/>
        </pc:sldMkLst>
        <pc:spChg chg="add mod">
          <ac:chgData name="Pedro Galvez Hernandez" userId="78f48674-0c43-431c-acbc-cb9e3ff47646" providerId="ADAL" clId="{B664AADE-EF3C-4142-B247-A302A3B9F2AD}" dt="2022-05-22T17:11:56.993" v="4063" actId="207"/>
          <ac:spMkLst>
            <pc:docMk/>
            <pc:sldMk cId="1047379679" sldId="363"/>
            <ac:spMk id="7" creationId="{B03C3A2F-9477-D09A-CE39-A276D714BDE8}"/>
          </ac:spMkLst>
        </pc:spChg>
        <pc:spChg chg="add mod">
          <ac:chgData name="Pedro Galvez Hernandez" userId="78f48674-0c43-431c-acbc-cb9e3ff47646" providerId="ADAL" clId="{B664AADE-EF3C-4142-B247-A302A3B9F2AD}" dt="2022-05-22T17:09:22.106" v="4004" actId="1076"/>
          <ac:spMkLst>
            <pc:docMk/>
            <pc:sldMk cId="1047379679" sldId="363"/>
            <ac:spMk id="11" creationId="{90549EEC-6A20-62A6-D26F-74C746F09F26}"/>
          </ac:spMkLst>
        </pc:spChg>
        <pc:spChg chg="add del mod">
          <ac:chgData name="Pedro Galvez Hernandez" userId="78f48674-0c43-431c-acbc-cb9e3ff47646" providerId="ADAL" clId="{B664AADE-EF3C-4142-B247-A302A3B9F2AD}" dt="2022-05-22T17:14:56.385" v="4150" actId="478"/>
          <ac:spMkLst>
            <pc:docMk/>
            <pc:sldMk cId="1047379679" sldId="363"/>
            <ac:spMk id="13" creationId="{1262C5B5-81C5-D37E-F455-0D43D3AE67AB}"/>
          </ac:spMkLst>
        </pc:spChg>
        <pc:spChg chg="add mod">
          <ac:chgData name="Pedro Galvez Hernandez" userId="78f48674-0c43-431c-acbc-cb9e3ff47646" providerId="ADAL" clId="{B664AADE-EF3C-4142-B247-A302A3B9F2AD}" dt="2022-05-22T17:19:26.080" v="4309" actId="1036"/>
          <ac:spMkLst>
            <pc:docMk/>
            <pc:sldMk cId="1047379679" sldId="363"/>
            <ac:spMk id="15" creationId="{1EE30FB9-8AAA-25CC-5F33-11839D04AC1F}"/>
          </ac:spMkLst>
        </pc:spChg>
        <pc:spChg chg="add mod">
          <ac:chgData name="Pedro Galvez Hernandez" userId="78f48674-0c43-431c-acbc-cb9e3ff47646" providerId="ADAL" clId="{B664AADE-EF3C-4142-B247-A302A3B9F2AD}" dt="2022-05-22T17:12:00.453" v="4065" actId="1076"/>
          <ac:spMkLst>
            <pc:docMk/>
            <pc:sldMk cId="1047379679" sldId="363"/>
            <ac:spMk id="17" creationId="{10F57466-DE3C-2D1B-022B-CDDAE81E752D}"/>
          </ac:spMkLst>
        </pc:spChg>
        <pc:spChg chg="add del mod">
          <ac:chgData name="Pedro Galvez Hernandez" userId="78f48674-0c43-431c-acbc-cb9e3ff47646" providerId="ADAL" clId="{B664AADE-EF3C-4142-B247-A302A3B9F2AD}" dt="2022-05-22T17:28:23.897" v="4700" actId="478"/>
          <ac:spMkLst>
            <pc:docMk/>
            <pc:sldMk cId="1047379679" sldId="363"/>
            <ac:spMk id="18" creationId="{1B5D0CCD-6E08-4510-29D2-D032BE1DE917}"/>
          </ac:spMkLst>
        </pc:spChg>
        <pc:spChg chg="add mod">
          <ac:chgData name="Pedro Galvez Hernandez" userId="78f48674-0c43-431c-acbc-cb9e3ff47646" providerId="ADAL" clId="{B664AADE-EF3C-4142-B247-A302A3B9F2AD}" dt="2022-05-22T17:28:32.108" v="4707" actId="1036"/>
          <ac:spMkLst>
            <pc:docMk/>
            <pc:sldMk cId="1047379679" sldId="363"/>
            <ac:spMk id="21" creationId="{68F17EDF-190F-E165-03BD-934EAD8721FF}"/>
          </ac:spMkLst>
        </pc:spChg>
        <pc:spChg chg="del">
          <ac:chgData name="Pedro Galvez Hernandez" userId="78f48674-0c43-431c-acbc-cb9e3ff47646" providerId="ADAL" clId="{B664AADE-EF3C-4142-B247-A302A3B9F2AD}" dt="2022-05-22T17:03:42.581" v="3779" actId="478"/>
          <ac:spMkLst>
            <pc:docMk/>
            <pc:sldMk cId="1047379679" sldId="363"/>
            <ac:spMk id="22" creationId="{301159B2-BF9A-EADD-9DDB-37A7D0840EB1}"/>
          </ac:spMkLst>
        </pc:spChg>
        <pc:picChg chg="del">
          <ac:chgData name="Pedro Galvez Hernandez" userId="78f48674-0c43-431c-acbc-cb9e3ff47646" providerId="ADAL" clId="{B664AADE-EF3C-4142-B247-A302A3B9F2AD}" dt="2022-05-22T17:03:42.581" v="3779" actId="478"/>
          <ac:picMkLst>
            <pc:docMk/>
            <pc:sldMk cId="1047379679" sldId="363"/>
            <ac:picMk id="3" creationId="{D0DD5958-3599-26DD-4047-4F66F3709251}"/>
          </ac:picMkLst>
        </pc:picChg>
        <pc:picChg chg="add del mod modCrop">
          <ac:chgData name="Pedro Galvez Hernandez" userId="78f48674-0c43-431c-acbc-cb9e3ff47646" providerId="ADAL" clId="{B664AADE-EF3C-4142-B247-A302A3B9F2AD}" dt="2022-05-22T17:14:54.148" v="4149" actId="478"/>
          <ac:picMkLst>
            <pc:docMk/>
            <pc:sldMk cId="1047379679" sldId="363"/>
            <ac:picMk id="4" creationId="{23AE79BB-584A-6D7F-B7A1-DCAF1EECF5A5}"/>
          </ac:picMkLst>
        </pc:picChg>
        <pc:picChg chg="del">
          <ac:chgData name="Pedro Galvez Hernandez" userId="78f48674-0c43-431c-acbc-cb9e3ff47646" providerId="ADAL" clId="{B664AADE-EF3C-4142-B247-A302A3B9F2AD}" dt="2022-05-22T17:03:42.581" v="3779" actId="478"/>
          <ac:picMkLst>
            <pc:docMk/>
            <pc:sldMk cId="1047379679" sldId="363"/>
            <ac:picMk id="6" creationId="{81A8DF28-DBDD-D2C8-46B3-7B3DA2F951DF}"/>
          </ac:picMkLst>
        </pc:picChg>
        <pc:picChg chg="del">
          <ac:chgData name="Pedro Galvez Hernandez" userId="78f48674-0c43-431c-acbc-cb9e3ff47646" providerId="ADAL" clId="{B664AADE-EF3C-4142-B247-A302A3B9F2AD}" dt="2022-05-22T17:03:42.581" v="3779" actId="478"/>
          <ac:picMkLst>
            <pc:docMk/>
            <pc:sldMk cId="1047379679" sldId="363"/>
            <ac:picMk id="8" creationId="{1FC9A847-7D94-2F35-D5D0-A7D293DED38F}"/>
          </ac:picMkLst>
        </pc:picChg>
        <pc:picChg chg="del">
          <ac:chgData name="Pedro Galvez Hernandez" userId="78f48674-0c43-431c-acbc-cb9e3ff47646" providerId="ADAL" clId="{B664AADE-EF3C-4142-B247-A302A3B9F2AD}" dt="2022-05-22T17:03:42.581" v="3779" actId="478"/>
          <ac:picMkLst>
            <pc:docMk/>
            <pc:sldMk cId="1047379679" sldId="363"/>
            <ac:picMk id="10" creationId="{FE9C46F9-DD98-60B8-C0FD-F17FCF4132A0}"/>
          </ac:picMkLst>
        </pc:picChg>
        <pc:picChg chg="add del mod ord">
          <ac:chgData name="Pedro Galvez Hernandez" userId="78f48674-0c43-431c-acbc-cb9e3ff47646" providerId="ADAL" clId="{B664AADE-EF3C-4142-B247-A302A3B9F2AD}" dt="2022-05-22T17:17:32.665" v="4215"/>
          <ac:picMkLst>
            <pc:docMk/>
            <pc:sldMk cId="1047379679" sldId="363"/>
            <ac:picMk id="12" creationId="{8F1A3F32-A5E2-9B0D-5D03-5E00A7F8B1BA}"/>
          </ac:picMkLst>
        </pc:picChg>
        <pc:picChg chg="add del mod">
          <ac:chgData name="Pedro Galvez Hernandez" userId="78f48674-0c43-431c-acbc-cb9e3ff47646" providerId="ADAL" clId="{B664AADE-EF3C-4142-B247-A302A3B9F2AD}" dt="2022-05-22T17:19:21.859" v="4303" actId="14100"/>
          <ac:picMkLst>
            <pc:docMk/>
            <pc:sldMk cId="1047379679" sldId="363"/>
            <ac:picMk id="14" creationId="{F7A9A589-D1E2-4463-FAA2-DA9BFB6ED316}"/>
          </ac:picMkLst>
        </pc:picChg>
      </pc:sldChg>
      <pc:sldChg chg="addSp delSp modSp add del mod delAnim modAnim">
        <pc:chgData name="Pedro Galvez Hernandez" userId="78f48674-0c43-431c-acbc-cb9e3ff47646" providerId="ADAL" clId="{B664AADE-EF3C-4142-B247-A302A3B9F2AD}" dt="2022-05-22T17:03:04.622" v="3777" actId="2696"/>
        <pc:sldMkLst>
          <pc:docMk/>
          <pc:sldMk cId="2771340395" sldId="363"/>
        </pc:sldMkLst>
        <pc:spChg chg="add mod">
          <ac:chgData name="Pedro Galvez Hernandez" userId="78f48674-0c43-431c-acbc-cb9e3ff47646" providerId="ADAL" clId="{B664AADE-EF3C-4142-B247-A302A3B9F2AD}" dt="2022-05-22T17:02:33.408" v="3770"/>
          <ac:spMkLst>
            <pc:docMk/>
            <pc:sldMk cId="2771340395" sldId="363"/>
            <ac:spMk id="11" creationId="{D6419403-54CC-B1B8-AB97-6C4287F2126D}"/>
          </ac:spMkLst>
        </pc:spChg>
        <pc:spChg chg="del mod">
          <ac:chgData name="Pedro Galvez Hernandez" userId="78f48674-0c43-431c-acbc-cb9e3ff47646" providerId="ADAL" clId="{B664AADE-EF3C-4142-B247-A302A3B9F2AD}" dt="2022-05-22T17:02:38.210" v="3775" actId="478"/>
          <ac:spMkLst>
            <pc:docMk/>
            <pc:sldMk cId="2771340395" sldId="363"/>
            <ac:spMk id="22" creationId="{301159B2-BF9A-EADD-9DDB-37A7D0840EB1}"/>
          </ac:spMkLst>
        </pc:spChg>
        <pc:picChg chg="del">
          <ac:chgData name="Pedro Galvez Hernandez" userId="78f48674-0c43-431c-acbc-cb9e3ff47646" providerId="ADAL" clId="{B664AADE-EF3C-4142-B247-A302A3B9F2AD}" dt="2022-05-22T17:02:35.174" v="3771" actId="478"/>
          <ac:picMkLst>
            <pc:docMk/>
            <pc:sldMk cId="2771340395" sldId="363"/>
            <ac:picMk id="3" creationId="{D0DD5958-3599-26DD-4047-4F66F3709251}"/>
          </ac:picMkLst>
        </pc:picChg>
        <pc:picChg chg="del">
          <ac:chgData name="Pedro Galvez Hernandez" userId="78f48674-0c43-431c-acbc-cb9e3ff47646" providerId="ADAL" clId="{B664AADE-EF3C-4142-B247-A302A3B9F2AD}" dt="2022-05-22T17:02:35.788" v="3772" actId="478"/>
          <ac:picMkLst>
            <pc:docMk/>
            <pc:sldMk cId="2771340395" sldId="363"/>
            <ac:picMk id="6" creationId="{81A8DF28-DBDD-D2C8-46B3-7B3DA2F951DF}"/>
          </ac:picMkLst>
        </pc:picChg>
        <pc:picChg chg="del">
          <ac:chgData name="Pedro Galvez Hernandez" userId="78f48674-0c43-431c-acbc-cb9e3ff47646" providerId="ADAL" clId="{B664AADE-EF3C-4142-B247-A302A3B9F2AD}" dt="2022-05-22T17:02:36.371" v="3773" actId="478"/>
          <ac:picMkLst>
            <pc:docMk/>
            <pc:sldMk cId="2771340395" sldId="363"/>
            <ac:picMk id="8" creationId="{1FC9A847-7D94-2F35-D5D0-A7D293DED38F}"/>
          </ac:picMkLst>
        </pc:picChg>
        <pc:picChg chg="del">
          <ac:chgData name="Pedro Galvez Hernandez" userId="78f48674-0c43-431c-acbc-cb9e3ff47646" providerId="ADAL" clId="{B664AADE-EF3C-4142-B247-A302A3B9F2AD}" dt="2022-05-22T17:02:38.697" v="3776" actId="478"/>
          <ac:picMkLst>
            <pc:docMk/>
            <pc:sldMk cId="2771340395" sldId="363"/>
            <ac:picMk id="10" creationId="{FE9C46F9-DD98-60B8-C0FD-F17FCF4132A0}"/>
          </ac:picMkLst>
        </pc:picChg>
      </pc:sldChg>
      <pc:sldChg chg="addSp delSp modSp add del mod addAnim delAnim">
        <pc:chgData name="Pedro Galvez Hernandez" userId="78f48674-0c43-431c-acbc-cb9e3ff47646" providerId="ADAL" clId="{B664AADE-EF3C-4142-B247-A302A3B9F2AD}" dt="2022-05-22T16:45:39.633" v="3315" actId="47"/>
        <pc:sldMkLst>
          <pc:docMk/>
          <pc:sldMk cId="4176187544" sldId="363"/>
        </pc:sldMkLst>
        <pc:spChg chg="mod">
          <ac:chgData name="Pedro Galvez Hernandez" userId="78f48674-0c43-431c-acbc-cb9e3ff47646" providerId="ADAL" clId="{B664AADE-EF3C-4142-B247-A302A3B9F2AD}" dt="2022-05-22T16:45:15.887" v="3311" actId="1076"/>
          <ac:spMkLst>
            <pc:docMk/>
            <pc:sldMk cId="4176187544" sldId="363"/>
            <ac:spMk id="48" creationId="{D402F30B-5B5A-51CB-1C5D-6F18ABED2B28}"/>
          </ac:spMkLst>
        </pc:spChg>
        <pc:spChg chg="mod">
          <ac:chgData name="Pedro Galvez Hernandez" userId="78f48674-0c43-431c-acbc-cb9e3ff47646" providerId="ADAL" clId="{B664AADE-EF3C-4142-B247-A302A3B9F2AD}" dt="2022-05-22T16:45:15.887" v="3311" actId="1076"/>
          <ac:spMkLst>
            <pc:docMk/>
            <pc:sldMk cId="4176187544" sldId="363"/>
            <ac:spMk id="49" creationId="{2E85172E-BEAB-88A8-3D98-DF6E3695990E}"/>
          </ac:spMkLst>
        </pc:spChg>
        <pc:spChg chg="mod">
          <ac:chgData name="Pedro Galvez Hernandez" userId="78f48674-0c43-431c-acbc-cb9e3ff47646" providerId="ADAL" clId="{B664AADE-EF3C-4142-B247-A302A3B9F2AD}" dt="2022-05-22T16:45:15.887" v="3311" actId="1076"/>
          <ac:spMkLst>
            <pc:docMk/>
            <pc:sldMk cId="4176187544" sldId="363"/>
            <ac:spMk id="50" creationId="{F592AC3A-AC5E-7D9F-FB23-C96A89883B61}"/>
          </ac:spMkLst>
        </pc:spChg>
        <pc:spChg chg="mod">
          <ac:chgData name="Pedro Galvez Hernandez" userId="78f48674-0c43-431c-acbc-cb9e3ff47646" providerId="ADAL" clId="{B664AADE-EF3C-4142-B247-A302A3B9F2AD}" dt="2022-05-22T16:45:15.887" v="3311" actId="1076"/>
          <ac:spMkLst>
            <pc:docMk/>
            <pc:sldMk cId="4176187544" sldId="363"/>
            <ac:spMk id="51" creationId="{65C2FDF3-31E8-85DA-0201-23B7E81B4E18}"/>
          </ac:spMkLst>
        </pc:spChg>
        <pc:spChg chg="add del mod">
          <ac:chgData name="Pedro Galvez Hernandez" userId="78f48674-0c43-431c-acbc-cb9e3ff47646" providerId="ADAL" clId="{B664AADE-EF3C-4142-B247-A302A3B9F2AD}" dt="2022-05-22T16:45:15.887" v="3311" actId="1076"/>
          <ac:spMkLst>
            <pc:docMk/>
            <pc:sldMk cId="4176187544" sldId="363"/>
            <ac:spMk id="52" creationId="{BC8D936F-9B4B-EA22-6B7E-BF59FBC577F6}"/>
          </ac:spMkLst>
        </pc:spChg>
        <pc:spChg chg="add del">
          <ac:chgData name="Pedro Galvez Hernandez" userId="78f48674-0c43-431c-acbc-cb9e3ff47646" providerId="ADAL" clId="{B664AADE-EF3C-4142-B247-A302A3B9F2AD}" dt="2022-05-22T16:45:16.356" v="3312" actId="478"/>
          <ac:spMkLst>
            <pc:docMk/>
            <pc:sldMk cId="4176187544" sldId="363"/>
            <ac:spMk id="53" creationId="{09E6C371-BA8F-73AE-DC5E-7CDFB402C546}"/>
          </ac:spMkLst>
        </pc:spChg>
        <pc:picChg chg="add del">
          <ac:chgData name="Pedro Galvez Hernandez" userId="78f48674-0c43-431c-acbc-cb9e3ff47646" providerId="ADAL" clId="{B664AADE-EF3C-4142-B247-A302A3B9F2AD}" dt="2022-05-22T16:45:16.356" v="3312" actId="478"/>
          <ac:picMkLst>
            <pc:docMk/>
            <pc:sldMk cId="4176187544" sldId="363"/>
            <ac:picMk id="37" creationId="{59EBADAA-3992-0B71-B75C-CB8E16F59A26}"/>
          </ac:picMkLst>
        </pc:picChg>
        <pc:picChg chg="mod">
          <ac:chgData name="Pedro Galvez Hernandez" userId="78f48674-0c43-431c-acbc-cb9e3ff47646" providerId="ADAL" clId="{B664AADE-EF3C-4142-B247-A302A3B9F2AD}" dt="2022-05-22T16:45:15.887" v="3311" actId="1076"/>
          <ac:picMkLst>
            <pc:docMk/>
            <pc:sldMk cId="4176187544" sldId="363"/>
            <ac:picMk id="38" creationId="{37620B82-B8A6-EAC4-B676-B71F717601F0}"/>
          </ac:picMkLst>
        </pc:picChg>
        <pc:picChg chg="mod">
          <ac:chgData name="Pedro Galvez Hernandez" userId="78f48674-0c43-431c-acbc-cb9e3ff47646" providerId="ADAL" clId="{B664AADE-EF3C-4142-B247-A302A3B9F2AD}" dt="2022-05-22T16:45:15.887" v="3311" actId="1076"/>
          <ac:picMkLst>
            <pc:docMk/>
            <pc:sldMk cId="4176187544" sldId="363"/>
            <ac:picMk id="39" creationId="{E02EA676-6733-0502-2578-F44122AFC5FE}"/>
          </ac:picMkLst>
        </pc:picChg>
        <pc:picChg chg="add del">
          <ac:chgData name="Pedro Galvez Hernandez" userId="78f48674-0c43-431c-acbc-cb9e3ff47646" providerId="ADAL" clId="{B664AADE-EF3C-4142-B247-A302A3B9F2AD}" dt="2022-05-22T16:45:16.356" v="3312" actId="478"/>
          <ac:picMkLst>
            <pc:docMk/>
            <pc:sldMk cId="4176187544" sldId="363"/>
            <ac:picMk id="40" creationId="{FBD75B3F-7A51-AD1A-A27D-9995819DCC71}"/>
          </ac:picMkLst>
        </pc:picChg>
      </pc:sldChg>
      <pc:sldChg chg="addSp delSp modSp add mod modTransition addAnim delAnim modAnim">
        <pc:chgData name="Pedro Galvez Hernandez" userId="78f48674-0c43-431c-acbc-cb9e3ff47646" providerId="ADAL" clId="{B664AADE-EF3C-4142-B247-A302A3B9F2AD}" dt="2022-06-13T14:38:36.283" v="4994"/>
        <pc:sldMkLst>
          <pc:docMk/>
          <pc:sldMk cId="4135449397" sldId="364"/>
        </pc:sldMkLst>
        <pc:spChg chg="mod">
          <ac:chgData name="Pedro Galvez Hernandez" userId="78f48674-0c43-431c-acbc-cb9e3ff47646" providerId="ADAL" clId="{B664AADE-EF3C-4142-B247-A302A3B9F2AD}" dt="2022-05-22T17:30:04.987" v="4724" actId="1076"/>
          <ac:spMkLst>
            <pc:docMk/>
            <pc:sldMk cId="4135449397" sldId="364"/>
            <ac:spMk id="13" creationId="{1262C5B5-81C5-D37E-F455-0D43D3AE67AB}"/>
          </ac:spMkLst>
        </pc:spChg>
        <pc:spChg chg="del">
          <ac:chgData name="Pedro Galvez Hernandez" userId="78f48674-0c43-431c-acbc-cb9e3ff47646" providerId="ADAL" clId="{B664AADE-EF3C-4142-B247-A302A3B9F2AD}" dt="2022-05-22T17:13:40.880" v="4106" actId="478"/>
          <ac:spMkLst>
            <pc:docMk/>
            <pc:sldMk cId="4135449397" sldId="364"/>
            <ac:spMk id="15" creationId="{1EE30FB9-8AAA-25CC-5F33-11839D04AC1F}"/>
          </ac:spMkLst>
        </pc:spChg>
        <pc:spChg chg="add del mod">
          <ac:chgData name="Pedro Galvez Hernandez" userId="78f48674-0c43-431c-acbc-cb9e3ff47646" providerId="ADAL" clId="{B664AADE-EF3C-4142-B247-A302A3B9F2AD}" dt="2022-05-22T17:14:25.419" v="4144" actId="478"/>
          <ac:spMkLst>
            <pc:docMk/>
            <pc:sldMk cId="4135449397" sldId="364"/>
            <ac:spMk id="16" creationId="{E3ECAF5B-B08A-C414-FA96-E01DA3820E99}"/>
          </ac:spMkLst>
        </pc:spChg>
        <pc:spChg chg="add del mod">
          <ac:chgData name="Pedro Galvez Hernandez" userId="78f48674-0c43-431c-acbc-cb9e3ff47646" providerId="ADAL" clId="{B664AADE-EF3C-4142-B247-A302A3B9F2AD}" dt="2022-05-22T17:28:16.384" v="4695" actId="478"/>
          <ac:spMkLst>
            <pc:docMk/>
            <pc:sldMk cId="4135449397" sldId="364"/>
            <ac:spMk id="18" creationId="{555E7A01-2863-E5A4-F68A-7A03ED330150}"/>
          </ac:spMkLst>
        </pc:spChg>
        <pc:spChg chg="add mod">
          <ac:chgData name="Pedro Galvez Hernandez" userId="78f48674-0c43-431c-acbc-cb9e3ff47646" providerId="ADAL" clId="{B664AADE-EF3C-4142-B247-A302A3B9F2AD}" dt="2022-05-22T17:33:02.587" v="4897" actId="1076"/>
          <ac:spMkLst>
            <pc:docMk/>
            <pc:sldMk cId="4135449397" sldId="364"/>
            <ac:spMk id="19" creationId="{BE95882B-B784-51A6-9525-6D475C257252}"/>
          </ac:spMkLst>
        </pc:spChg>
        <pc:spChg chg="add mod">
          <ac:chgData name="Pedro Galvez Hernandez" userId="78f48674-0c43-431c-acbc-cb9e3ff47646" providerId="ADAL" clId="{B664AADE-EF3C-4142-B247-A302A3B9F2AD}" dt="2022-06-13T14:38:31.780" v="4990" actId="6549"/>
          <ac:spMkLst>
            <pc:docMk/>
            <pc:sldMk cId="4135449397" sldId="364"/>
            <ac:spMk id="21" creationId="{9181D7C0-C507-A9F4-7F48-4C6CFA38D15F}"/>
          </ac:spMkLst>
        </pc:spChg>
        <pc:spChg chg="add mod">
          <ac:chgData name="Pedro Galvez Hernandez" userId="78f48674-0c43-431c-acbc-cb9e3ff47646" providerId="ADAL" clId="{B664AADE-EF3C-4142-B247-A302A3B9F2AD}" dt="2022-05-22T17:33:12.187" v="4901" actId="1076"/>
          <ac:spMkLst>
            <pc:docMk/>
            <pc:sldMk cId="4135449397" sldId="364"/>
            <ac:spMk id="22" creationId="{7C2295A3-B286-F393-9231-BE7365BA6C1A}"/>
          </ac:spMkLst>
        </pc:spChg>
        <pc:picChg chg="add mod">
          <ac:chgData name="Pedro Galvez Hernandez" userId="78f48674-0c43-431c-acbc-cb9e3ff47646" providerId="ADAL" clId="{B664AADE-EF3C-4142-B247-A302A3B9F2AD}" dt="2022-05-22T17:33:00.324" v="4896" actId="1076"/>
          <ac:picMkLst>
            <pc:docMk/>
            <pc:sldMk cId="4135449397" sldId="364"/>
            <ac:picMk id="3" creationId="{1A807CAE-B12E-902C-6EB8-0793EE980934}"/>
          </ac:picMkLst>
        </pc:picChg>
        <pc:picChg chg="del">
          <ac:chgData name="Pedro Galvez Hernandez" userId="78f48674-0c43-431c-acbc-cb9e3ff47646" providerId="ADAL" clId="{B664AADE-EF3C-4142-B247-A302A3B9F2AD}" dt="2022-05-22T17:13:33.567" v="4100" actId="478"/>
          <ac:picMkLst>
            <pc:docMk/>
            <pc:sldMk cId="4135449397" sldId="364"/>
            <ac:picMk id="14" creationId="{F7A9A589-D1E2-4463-FAA2-DA9BFB6ED316}"/>
          </ac:picMkLst>
        </pc:picChg>
      </pc:sldChg>
      <pc:sldChg chg="addSp delSp modSp add mod modTransition modAnim">
        <pc:chgData name="Pedro Galvez Hernandez" userId="78f48674-0c43-431c-acbc-cb9e3ff47646" providerId="ADAL" clId="{B664AADE-EF3C-4142-B247-A302A3B9F2AD}" dt="2022-06-13T14:15:24.868" v="4969"/>
        <pc:sldMkLst>
          <pc:docMk/>
          <pc:sldMk cId="3175357505" sldId="365"/>
        </pc:sldMkLst>
        <pc:spChg chg="del">
          <ac:chgData name="Pedro Galvez Hernandez" userId="78f48674-0c43-431c-acbc-cb9e3ff47646" providerId="ADAL" clId="{B664AADE-EF3C-4142-B247-A302A3B9F2AD}" dt="2022-05-22T17:17:51.071" v="4229" actId="478"/>
          <ac:spMkLst>
            <pc:docMk/>
            <pc:sldMk cId="3175357505" sldId="365"/>
            <ac:spMk id="7" creationId="{B03C3A2F-9477-D09A-CE39-A276D714BDE8}"/>
          </ac:spMkLst>
        </pc:spChg>
        <pc:spChg chg="mod">
          <ac:chgData name="Pedro Galvez Hernandez" userId="78f48674-0c43-431c-acbc-cb9e3ff47646" providerId="ADAL" clId="{B664AADE-EF3C-4142-B247-A302A3B9F2AD}" dt="2022-05-22T17:19:51.811" v="4337" actId="14100"/>
          <ac:spMkLst>
            <pc:docMk/>
            <pc:sldMk cId="3175357505" sldId="365"/>
            <ac:spMk id="11" creationId="{90549EEC-6A20-62A6-D26F-74C746F09F26}"/>
          </ac:spMkLst>
        </pc:spChg>
        <pc:spChg chg="add mod">
          <ac:chgData name="Pedro Galvez Hernandez" userId="78f48674-0c43-431c-acbc-cb9e3ff47646" providerId="ADAL" clId="{B664AADE-EF3C-4142-B247-A302A3B9F2AD}" dt="2022-05-22T17:19:38.627" v="4315" actId="1036"/>
          <ac:spMkLst>
            <pc:docMk/>
            <pc:sldMk cId="3175357505" sldId="365"/>
            <ac:spMk id="12" creationId="{AD4B0151-CA59-B033-09BD-C1FD1D61857A}"/>
          </ac:spMkLst>
        </pc:spChg>
        <pc:spChg chg="del">
          <ac:chgData name="Pedro Galvez Hernandez" userId="78f48674-0c43-431c-acbc-cb9e3ff47646" providerId="ADAL" clId="{B664AADE-EF3C-4142-B247-A302A3B9F2AD}" dt="2022-05-22T17:15:15.819" v="4165" actId="478"/>
          <ac:spMkLst>
            <pc:docMk/>
            <pc:sldMk cId="3175357505" sldId="365"/>
            <ac:spMk id="15" creationId="{1EE30FB9-8AAA-25CC-5F33-11839D04AC1F}"/>
          </ac:spMkLst>
        </pc:spChg>
        <pc:spChg chg="del">
          <ac:chgData name="Pedro Galvez Hernandez" userId="78f48674-0c43-431c-acbc-cb9e3ff47646" providerId="ADAL" clId="{B664AADE-EF3C-4142-B247-A302A3B9F2AD}" dt="2022-05-22T17:17:56.705" v="4230" actId="478"/>
          <ac:spMkLst>
            <pc:docMk/>
            <pc:sldMk cId="3175357505" sldId="365"/>
            <ac:spMk id="17" creationId="{10F57466-DE3C-2D1B-022B-CDDAE81E752D}"/>
          </ac:spMkLst>
        </pc:spChg>
        <pc:picChg chg="add mod modCrop">
          <ac:chgData name="Pedro Galvez Hernandez" userId="78f48674-0c43-431c-acbc-cb9e3ff47646" providerId="ADAL" clId="{B664AADE-EF3C-4142-B247-A302A3B9F2AD}" dt="2022-05-22T17:19:38.627" v="4315" actId="1036"/>
          <ac:picMkLst>
            <pc:docMk/>
            <pc:sldMk cId="3175357505" sldId="365"/>
            <ac:picMk id="3" creationId="{84F4D691-E115-270B-BFEE-85988B33B699}"/>
          </ac:picMkLst>
        </pc:picChg>
        <pc:picChg chg="del">
          <ac:chgData name="Pedro Galvez Hernandez" userId="78f48674-0c43-431c-acbc-cb9e3ff47646" providerId="ADAL" clId="{B664AADE-EF3C-4142-B247-A302A3B9F2AD}" dt="2022-05-22T17:15:15.260" v="4164" actId="478"/>
          <ac:picMkLst>
            <pc:docMk/>
            <pc:sldMk cId="3175357505" sldId="365"/>
            <ac:picMk id="14" creationId="{F7A9A589-D1E2-4463-FAA2-DA9BFB6ED316}"/>
          </ac:picMkLst>
        </pc:picChg>
      </pc:sldChg>
      <pc:sldChg chg="addSp delSp modSp add mod modTransition addAnim delAnim modAnim">
        <pc:chgData name="Pedro Galvez Hernandez" userId="78f48674-0c43-431c-acbc-cb9e3ff47646" providerId="ADAL" clId="{B664AADE-EF3C-4142-B247-A302A3B9F2AD}" dt="2022-06-13T14:40:25.465" v="5000" actId="465"/>
        <pc:sldMkLst>
          <pc:docMk/>
          <pc:sldMk cId="2196364207" sldId="366"/>
        </pc:sldMkLst>
        <pc:spChg chg="add mod">
          <ac:chgData name="Pedro Galvez Hernandez" userId="78f48674-0c43-431c-acbc-cb9e3ff47646" providerId="ADAL" clId="{B664AADE-EF3C-4142-B247-A302A3B9F2AD}" dt="2022-05-22T17:29:44.212" v="4721" actId="1076"/>
          <ac:spMkLst>
            <pc:docMk/>
            <pc:sldMk cId="2196364207" sldId="366"/>
            <ac:spMk id="8" creationId="{D79729AF-F688-6F04-8572-78E0E5243811}"/>
          </ac:spMkLst>
        </pc:spChg>
        <pc:spChg chg="add mod">
          <ac:chgData name="Pedro Galvez Hernandez" userId="78f48674-0c43-431c-acbc-cb9e3ff47646" providerId="ADAL" clId="{B664AADE-EF3C-4142-B247-A302A3B9F2AD}" dt="2022-06-13T14:40:25.465" v="5000" actId="465"/>
          <ac:spMkLst>
            <pc:docMk/>
            <pc:sldMk cId="2196364207" sldId="366"/>
            <ac:spMk id="9" creationId="{DED86F30-AE18-86BA-5494-B4C164D3580D}"/>
          </ac:spMkLst>
        </pc:spChg>
        <pc:spChg chg="add mod">
          <ac:chgData name="Pedro Galvez Hernandez" userId="78f48674-0c43-431c-acbc-cb9e3ff47646" providerId="ADAL" clId="{B664AADE-EF3C-4142-B247-A302A3B9F2AD}" dt="2022-06-13T14:40:25.465" v="5000" actId="465"/>
          <ac:spMkLst>
            <pc:docMk/>
            <pc:sldMk cId="2196364207" sldId="366"/>
            <ac:spMk id="10" creationId="{08476AEA-9308-5055-DE3A-6F1A62DF799F}"/>
          </ac:spMkLst>
        </pc:spChg>
        <pc:spChg chg="del">
          <ac:chgData name="Pedro Galvez Hernandez" userId="78f48674-0c43-431c-acbc-cb9e3ff47646" providerId="ADAL" clId="{B664AADE-EF3C-4142-B247-A302A3B9F2AD}" dt="2022-05-22T17:21:25.942" v="4362" actId="478"/>
          <ac:spMkLst>
            <pc:docMk/>
            <pc:sldMk cId="2196364207" sldId="366"/>
            <ac:spMk id="11" creationId="{90549EEC-6A20-62A6-D26F-74C746F09F26}"/>
          </ac:spMkLst>
        </pc:spChg>
        <pc:spChg chg="del">
          <ac:chgData name="Pedro Galvez Hernandez" userId="78f48674-0c43-431c-acbc-cb9e3ff47646" providerId="ADAL" clId="{B664AADE-EF3C-4142-B247-A302A3B9F2AD}" dt="2022-05-22T17:21:25.942" v="4362" actId="478"/>
          <ac:spMkLst>
            <pc:docMk/>
            <pc:sldMk cId="2196364207" sldId="366"/>
            <ac:spMk id="12" creationId="{AD4B0151-CA59-B033-09BD-C1FD1D61857A}"/>
          </ac:spMkLst>
        </pc:spChg>
        <pc:spChg chg="add del mod">
          <ac:chgData name="Pedro Galvez Hernandez" userId="78f48674-0c43-431c-acbc-cb9e3ff47646" providerId="ADAL" clId="{B664AADE-EF3C-4142-B247-A302A3B9F2AD}" dt="2022-06-13T14:40:04.253" v="4998" actId="478"/>
          <ac:spMkLst>
            <pc:docMk/>
            <pc:sldMk cId="2196364207" sldId="366"/>
            <ac:spMk id="13" creationId="{72556B86-2EA1-B78F-794F-A91E6E0E6468}"/>
          </ac:spMkLst>
        </pc:spChg>
        <pc:spChg chg="add mod">
          <ac:chgData name="Pedro Galvez Hernandez" userId="78f48674-0c43-431c-acbc-cb9e3ff47646" providerId="ADAL" clId="{B664AADE-EF3C-4142-B247-A302A3B9F2AD}" dt="2022-06-13T14:40:25.465" v="5000" actId="465"/>
          <ac:spMkLst>
            <pc:docMk/>
            <pc:sldMk cId="2196364207" sldId="366"/>
            <ac:spMk id="14" creationId="{52490008-D548-A52C-48A9-777D4151A2AB}"/>
          </ac:spMkLst>
        </pc:spChg>
        <pc:spChg chg="add del mod">
          <ac:chgData name="Pedro Galvez Hernandez" userId="78f48674-0c43-431c-acbc-cb9e3ff47646" providerId="ADAL" clId="{B664AADE-EF3C-4142-B247-A302A3B9F2AD}" dt="2022-05-22T17:29:41.859" v="4720" actId="1076"/>
          <ac:spMkLst>
            <pc:docMk/>
            <pc:sldMk cId="2196364207" sldId="366"/>
            <ac:spMk id="15" creationId="{9752D6B1-0F2B-DE9E-C12F-4AF1B922D042}"/>
          </ac:spMkLst>
        </pc:spChg>
        <pc:graphicFrameChg chg="mod modGraphic">
          <ac:chgData name="Pedro Galvez Hernandez" userId="78f48674-0c43-431c-acbc-cb9e3ff47646" providerId="ADAL" clId="{B664AADE-EF3C-4142-B247-A302A3B9F2AD}" dt="2022-05-22T17:34:03.947" v="4908" actId="207"/>
          <ac:graphicFrameMkLst>
            <pc:docMk/>
            <pc:sldMk cId="2196364207" sldId="366"/>
            <ac:graphicFrameMk id="35" creationId="{00E06D49-5B26-4992-0F4F-B6D3EA36041C}"/>
          </ac:graphicFrameMkLst>
        </pc:graphicFrameChg>
        <pc:picChg chg="del">
          <ac:chgData name="Pedro Galvez Hernandez" userId="78f48674-0c43-431c-acbc-cb9e3ff47646" providerId="ADAL" clId="{B664AADE-EF3C-4142-B247-A302A3B9F2AD}" dt="2022-05-22T17:21:25.942" v="4362" actId="478"/>
          <ac:picMkLst>
            <pc:docMk/>
            <pc:sldMk cId="2196364207" sldId="366"/>
            <ac:picMk id="3" creationId="{84F4D691-E115-270B-BFEE-85988B33B699}"/>
          </ac:picMkLst>
        </pc:picChg>
      </pc:sldChg>
    </pc:docChg>
  </pc:docChgLst>
  <pc:docChgLst>
    <pc:chgData name="Pedro Galvez Hernandez" userId="78f48674-0c43-431c-acbc-cb9e3ff47646" providerId="ADAL" clId="{1C08FA85-4A5E-49F3-BF84-1976BFBDDE9E}"/>
    <pc:docChg chg="undo custSel addSld delSld modSld sldOrd">
      <pc:chgData name="Pedro Galvez Hernandez" userId="78f48674-0c43-431c-acbc-cb9e3ff47646" providerId="ADAL" clId="{1C08FA85-4A5E-49F3-BF84-1976BFBDDE9E}" dt="2021-11-19T15:09:05.212" v="2621" actId="47"/>
      <pc:docMkLst>
        <pc:docMk/>
      </pc:docMkLst>
      <pc:sldChg chg="modSp mod">
        <pc:chgData name="Pedro Galvez Hernandez" userId="78f48674-0c43-431c-acbc-cb9e3ff47646" providerId="ADAL" clId="{1C08FA85-4A5E-49F3-BF84-1976BFBDDE9E}" dt="2021-11-16T14:20:50.548" v="422" actId="20577"/>
        <pc:sldMkLst>
          <pc:docMk/>
          <pc:sldMk cId="731522163" sldId="262"/>
        </pc:sldMkLst>
        <pc:spChg chg="mod">
          <ac:chgData name="Pedro Galvez Hernandez" userId="78f48674-0c43-431c-acbc-cb9e3ff47646" providerId="ADAL" clId="{1C08FA85-4A5E-49F3-BF84-1976BFBDDE9E}" dt="2021-11-16T14:20:50.548" v="422" actId="20577"/>
          <ac:spMkLst>
            <pc:docMk/>
            <pc:sldMk cId="731522163" sldId="262"/>
            <ac:spMk id="6" creationId="{981A9278-CB8E-43F7-ABF2-9704A96C8CD8}"/>
          </ac:spMkLst>
        </pc:spChg>
      </pc:sldChg>
      <pc:sldChg chg="addSp delSp modSp add del mod delAnim modAnim">
        <pc:chgData name="Pedro Galvez Hernandez" userId="78f48674-0c43-431c-acbc-cb9e3ff47646" providerId="ADAL" clId="{1C08FA85-4A5E-49F3-BF84-1976BFBDDE9E}" dt="2021-11-19T14:57:08.886" v="2598"/>
        <pc:sldMkLst>
          <pc:docMk/>
          <pc:sldMk cId="406148276" sldId="282"/>
        </pc:sldMkLst>
        <pc:spChg chg="del mod">
          <ac:chgData name="Pedro Galvez Hernandez" userId="78f48674-0c43-431c-acbc-cb9e3ff47646" providerId="ADAL" clId="{1C08FA85-4A5E-49F3-BF84-1976BFBDDE9E}" dt="2021-11-16T14:20:56.304" v="424" actId="478"/>
          <ac:spMkLst>
            <pc:docMk/>
            <pc:sldMk cId="406148276" sldId="282"/>
            <ac:spMk id="2" creationId="{5545E39F-FBFC-44DA-BC2F-98D43C268E05}"/>
          </ac:spMkLst>
        </pc:spChg>
        <pc:spChg chg="mod">
          <ac:chgData name="Pedro Galvez Hernandez" userId="78f48674-0c43-431c-acbc-cb9e3ff47646" providerId="ADAL" clId="{1C08FA85-4A5E-49F3-BF84-1976BFBDDE9E}" dt="2021-11-16T14:20:46.791" v="420" actId="20577"/>
          <ac:spMkLst>
            <pc:docMk/>
            <pc:sldMk cId="406148276" sldId="282"/>
            <ac:spMk id="7" creationId="{962AF6D6-85BD-4184-A55A-14FF2318A476}"/>
          </ac:spMkLst>
        </pc:spChg>
        <pc:spChg chg="add del mod">
          <ac:chgData name="Pedro Galvez Hernandez" userId="78f48674-0c43-431c-acbc-cb9e3ff47646" providerId="ADAL" clId="{1C08FA85-4A5E-49F3-BF84-1976BFBDDE9E}" dt="2021-11-16T14:20:59.891" v="428" actId="478"/>
          <ac:spMkLst>
            <pc:docMk/>
            <pc:sldMk cId="406148276" sldId="282"/>
            <ac:spMk id="9" creationId="{E60ED32F-5C35-4E4F-A2AD-4C912441420D}"/>
          </ac:spMkLst>
        </pc:spChg>
        <pc:spChg chg="add del mod">
          <ac:chgData name="Pedro Galvez Hernandez" userId="78f48674-0c43-431c-acbc-cb9e3ff47646" providerId="ADAL" clId="{1C08FA85-4A5E-49F3-BF84-1976BFBDDE9E}" dt="2021-11-16T14:20:59.891" v="428" actId="478"/>
          <ac:spMkLst>
            <pc:docMk/>
            <pc:sldMk cId="406148276" sldId="282"/>
            <ac:spMk id="12" creationId="{3DC6B8BA-A4F5-42E8-B97D-515002470386}"/>
          </ac:spMkLst>
        </pc:spChg>
        <pc:spChg chg="add del mod">
          <ac:chgData name="Pedro Galvez Hernandez" userId="78f48674-0c43-431c-acbc-cb9e3ff47646" providerId="ADAL" clId="{1C08FA85-4A5E-49F3-BF84-1976BFBDDE9E}" dt="2021-11-16T14:20:53.646" v="423" actId="478"/>
          <ac:spMkLst>
            <pc:docMk/>
            <pc:sldMk cId="406148276" sldId="282"/>
            <ac:spMk id="14" creationId="{E400618F-85A1-4AA5-B3C1-0BF25237E3C3}"/>
          </ac:spMkLst>
        </pc:spChg>
        <pc:spChg chg="del">
          <ac:chgData name="Pedro Galvez Hernandez" userId="78f48674-0c43-431c-acbc-cb9e3ff47646" providerId="ADAL" clId="{1C08FA85-4A5E-49F3-BF84-1976BFBDDE9E}" dt="2021-11-16T14:20:59.891" v="428" actId="478"/>
          <ac:spMkLst>
            <pc:docMk/>
            <pc:sldMk cId="406148276" sldId="282"/>
            <ac:spMk id="16" creationId="{1C648EB7-E574-40F6-ACFF-6629B5E4FEA9}"/>
          </ac:spMkLst>
        </pc:spChg>
        <pc:spChg chg="del">
          <ac:chgData name="Pedro Galvez Hernandez" userId="78f48674-0c43-431c-acbc-cb9e3ff47646" providerId="ADAL" clId="{1C08FA85-4A5E-49F3-BF84-1976BFBDDE9E}" dt="2021-11-16T14:20:59.891" v="428" actId="478"/>
          <ac:spMkLst>
            <pc:docMk/>
            <pc:sldMk cId="406148276" sldId="282"/>
            <ac:spMk id="19" creationId="{68D42855-B33B-4608-8C59-0F315D0D0FA0}"/>
          </ac:spMkLst>
        </pc:spChg>
        <pc:spChg chg="del mod">
          <ac:chgData name="Pedro Galvez Hernandez" userId="78f48674-0c43-431c-acbc-cb9e3ff47646" providerId="ADAL" clId="{1C08FA85-4A5E-49F3-BF84-1976BFBDDE9E}" dt="2021-11-16T14:20:57.684" v="425" actId="478"/>
          <ac:spMkLst>
            <pc:docMk/>
            <pc:sldMk cId="406148276" sldId="282"/>
            <ac:spMk id="21" creationId="{913EC1F4-052F-4167-A0F8-2E43B6A35A29}"/>
          </ac:spMkLst>
        </pc:spChg>
        <pc:spChg chg="add del mod">
          <ac:chgData name="Pedro Galvez Hernandez" userId="78f48674-0c43-431c-acbc-cb9e3ff47646" providerId="ADAL" clId="{1C08FA85-4A5E-49F3-BF84-1976BFBDDE9E}" dt="2021-11-16T14:20:59.891" v="428" actId="478"/>
          <ac:spMkLst>
            <pc:docMk/>
            <pc:sldMk cId="406148276" sldId="282"/>
            <ac:spMk id="22" creationId="{8369C93A-8F06-4CA1-81DF-4F5AF1AD93C7}"/>
          </ac:spMkLst>
        </pc:spChg>
        <pc:spChg chg="add del mod">
          <ac:chgData name="Pedro Galvez Hernandez" userId="78f48674-0c43-431c-acbc-cb9e3ff47646" providerId="ADAL" clId="{1C08FA85-4A5E-49F3-BF84-1976BFBDDE9E}" dt="2021-11-16T14:37:01.310" v="443" actId="478"/>
          <ac:spMkLst>
            <pc:docMk/>
            <pc:sldMk cId="406148276" sldId="282"/>
            <ac:spMk id="23" creationId="{AAE2A3A0-5BAA-422F-9FDD-48AD805A1AED}"/>
          </ac:spMkLst>
        </pc:spChg>
        <pc:spChg chg="add del mod">
          <ac:chgData name="Pedro Galvez Hernandez" userId="78f48674-0c43-431c-acbc-cb9e3ff47646" providerId="ADAL" clId="{1C08FA85-4A5E-49F3-BF84-1976BFBDDE9E}" dt="2021-11-16T14:37:01.310" v="443" actId="478"/>
          <ac:spMkLst>
            <pc:docMk/>
            <pc:sldMk cId="406148276" sldId="282"/>
            <ac:spMk id="26" creationId="{CC5BFA73-39F8-449B-8571-744AC73C16E1}"/>
          </ac:spMkLst>
        </pc:spChg>
        <pc:spChg chg="add del mod">
          <ac:chgData name="Pedro Galvez Hernandez" userId="78f48674-0c43-431c-acbc-cb9e3ff47646" providerId="ADAL" clId="{1C08FA85-4A5E-49F3-BF84-1976BFBDDE9E}" dt="2021-11-16T14:37:01.310" v="443" actId="478"/>
          <ac:spMkLst>
            <pc:docMk/>
            <pc:sldMk cId="406148276" sldId="282"/>
            <ac:spMk id="27" creationId="{708A1E14-1139-45E7-8901-9EA1C2219D0A}"/>
          </ac:spMkLst>
        </pc:spChg>
        <pc:spChg chg="add del mod">
          <ac:chgData name="Pedro Galvez Hernandez" userId="78f48674-0c43-431c-acbc-cb9e3ff47646" providerId="ADAL" clId="{1C08FA85-4A5E-49F3-BF84-1976BFBDDE9E}" dt="2021-11-16T14:37:01.310" v="443" actId="478"/>
          <ac:spMkLst>
            <pc:docMk/>
            <pc:sldMk cId="406148276" sldId="282"/>
            <ac:spMk id="28" creationId="{30DA5338-F412-4513-8EC6-0F0FB5B4E3A3}"/>
          </ac:spMkLst>
        </pc:spChg>
        <pc:spChg chg="add del mod">
          <ac:chgData name="Pedro Galvez Hernandez" userId="78f48674-0c43-431c-acbc-cb9e3ff47646" providerId="ADAL" clId="{1C08FA85-4A5E-49F3-BF84-1976BFBDDE9E}" dt="2021-11-16T14:37:01.310" v="443" actId="478"/>
          <ac:spMkLst>
            <pc:docMk/>
            <pc:sldMk cId="406148276" sldId="282"/>
            <ac:spMk id="29" creationId="{178176A6-1F2F-4809-9CAB-78662E3515D2}"/>
          </ac:spMkLst>
        </pc:spChg>
        <pc:spChg chg="add del mod">
          <ac:chgData name="Pedro Galvez Hernandez" userId="78f48674-0c43-431c-acbc-cb9e3ff47646" providerId="ADAL" clId="{1C08FA85-4A5E-49F3-BF84-1976BFBDDE9E}" dt="2021-11-16T14:37:01.310" v="443" actId="478"/>
          <ac:spMkLst>
            <pc:docMk/>
            <pc:sldMk cId="406148276" sldId="282"/>
            <ac:spMk id="30" creationId="{51809FCD-D0E3-45AE-9B34-AE6FEB0143DF}"/>
          </ac:spMkLst>
        </pc:spChg>
        <pc:spChg chg="add del mod">
          <ac:chgData name="Pedro Galvez Hernandez" userId="78f48674-0c43-431c-acbc-cb9e3ff47646" providerId="ADAL" clId="{1C08FA85-4A5E-49F3-BF84-1976BFBDDE9E}" dt="2021-11-16T14:37:01.310" v="443" actId="478"/>
          <ac:spMkLst>
            <pc:docMk/>
            <pc:sldMk cId="406148276" sldId="282"/>
            <ac:spMk id="31" creationId="{B0C12163-DDA1-474F-8295-DC3D69F70184}"/>
          </ac:spMkLst>
        </pc:spChg>
        <pc:spChg chg="add del mod">
          <ac:chgData name="Pedro Galvez Hernandez" userId="78f48674-0c43-431c-acbc-cb9e3ff47646" providerId="ADAL" clId="{1C08FA85-4A5E-49F3-BF84-1976BFBDDE9E}" dt="2021-11-16T14:37:01.310" v="443" actId="478"/>
          <ac:spMkLst>
            <pc:docMk/>
            <pc:sldMk cId="406148276" sldId="282"/>
            <ac:spMk id="34" creationId="{9ED41867-FB48-4A38-9F46-314A992733D1}"/>
          </ac:spMkLst>
        </pc:spChg>
        <pc:spChg chg="add mod">
          <ac:chgData name="Pedro Galvez Hernandez" userId="78f48674-0c43-431c-acbc-cb9e3ff47646" providerId="ADAL" clId="{1C08FA85-4A5E-49F3-BF84-1976BFBDDE9E}" dt="2021-11-16T15:06:20.576" v="1273" actId="1036"/>
          <ac:spMkLst>
            <pc:docMk/>
            <pc:sldMk cId="406148276" sldId="282"/>
            <ac:spMk id="35" creationId="{57C372D3-A7DC-4A8C-BED5-95FEC3EC4812}"/>
          </ac:spMkLst>
        </pc:spChg>
        <pc:spChg chg="add del mod">
          <ac:chgData name="Pedro Galvez Hernandez" userId="78f48674-0c43-431c-acbc-cb9e3ff47646" providerId="ADAL" clId="{1C08FA85-4A5E-49F3-BF84-1976BFBDDE9E}" dt="2021-11-16T14:58:09.414" v="1015" actId="478"/>
          <ac:spMkLst>
            <pc:docMk/>
            <pc:sldMk cId="406148276" sldId="282"/>
            <ac:spMk id="36" creationId="{BF8AFC70-3211-40BA-8421-07DDE216D45A}"/>
          </ac:spMkLst>
        </pc:spChg>
        <pc:spChg chg="add del mod">
          <ac:chgData name="Pedro Galvez Hernandez" userId="78f48674-0c43-431c-acbc-cb9e3ff47646" providerId="ADAL" clId="{1C08FA85-4A5E-49F3-BF84-1976BFBDDE9E}" dt="2021-11-16T14:56:15.860" v="991" actId="478"/>
          <ac:spMkLst>
            <pc:docMk/>
            <pc:sldMk cId="406148276" sldId="282"/>
            <ac:spMk id="39" creationId="{B7440786-B493-4AB9-9AF2-FC15FB109A9E}"/>
          </ac:spMkLst>
        </pc:spChg>
        <pc:spChg chg="add del mod">
          <ac:chgData name="Pedro Galvez Hernandez" userId="78f48674-0c43-431c-acbc-cb9e3ff47646" providerId="ADAL" clId="{1C08FA85-4A5E-49F3-BF84-1976BFBDDE9E}" dt="2021-11-16T14:56:15.860" v="991" actId="478"/>
          <ac:spMkLst>
            <pc:docMk/>
            <pc:sldMk cId="406148276" sldId="282"/>
            <ac:spMk id="40" creationId="{F205E60A-7751-47B7-BCFA-6A76A066C3D2}"/>
          </ac:spMkLst>
        </pc:spChg>
        <pc:spChg chg="add del mod">
          <ac:chgData name="Pedro Galvez Hernandez" userId="78f48674-0c43-431c-acbc-cb9e3ff47646" providerId="ADAL" clId="{1C08FA85-4A5E-49F3-BF84-1976BFBDDE9E}" dt="2021-11-16T14:56:15.860" v="991" actId="478"/>
          <ac:spMkLst>
            <pc:docMk/>
            <pc:sldMk cId="406148276" sldId="282"/>
            <ac:spMk id="47" creationId="{EE7C7317-7625-437A-B410-46B1827CA83B}"/>
          </ac:spMkLst>
        </pc:spChg>
        <pc:spChg chg="add del mod">
          <ac:chgData name="Pedro Galvez Hernandez" userId="78f48674-0c43-431c-acbc-cb9e3ff47646" providerId="ADAL" clId="{1C08FA85-4A5E-49F3-BF84-1976BFBDDE9E}" dt="2021-11-16T14:56:15.860" v="991" actId="478"/>
          <ac:spMkLst>
            <pc:docMk/>
            <pc:sldMk cId="406148276" sldId="282"/>
            <ac:spMk id="48" creationId="{82D2DEBC-9F21-425E-973C-6178108305A9}"/>
          </ac:spMkLst>
        </pc:spChg>
        <pc:spChg chg="add del mod">
          <ac:chgData name="Pedro Galvez Hernandez" userId="78f48674-0c43-431c-acbc-cb9e3ff47646" providerId="ADAL" clId="{1C08FA85-4A5E-49F3-BF84-1976BFBDDE9E}" dt="2021-11-16T14:56:15.860" v="991" actId="478"/>
          <ac:spMkLst>
            <pc:docMk/>
            <pc:sldMk cId="406148276" sldId="282"/>
            <ac:spMk id="49" creationId="{042B697C-1CA5-47AB-B1DD-BA0461588884}"/>
          </ac:spMkLst>
        </pc:spChg>
        <pc:spChg chg="add del mod">
          <ac:chgData name="Pedro Galvez Hernandez" userId="78f48674-0c43-431c-acbc-cb9e3ff47646" providerId="ADAL" clId="{1C08FA85-4A5E-49F3-BF84-1976BFBDDE9E}" dt="2021-11-16T14:56:15.860" v="991" actId="478"/>
          <ac:spMkLst>
            <pc:docMk/>
            <pc:sldMk cId="406148276" sldId="282"/>
            <ac:spMk id="50" creationId="{A9EA08D9-49AF-4308-A810-C3029BB0ABAA}"/>
          </ac:spMkLst>
        </pc:spChg>
        <pc:spChg chg="add del mod">
          <ac:chgData name="Pedro Galvez Hernandez" userId="78f48674-0c43-431c-acbc-cb9e3ff47646" providerId="ADAL" clId="{1C08FA85-4A5E-49F3-BF84-1976BFBDDE9E}" dt="2021-11-16T14:56:15.860" v="991" actId="478"/>
          <ac:spMkLst>
            <pc:docMk/>
            <pc:sldMk cId="406148276" sldId="282"/>
            <ac:spMk id="51" creationId="{A8BFA1A2-1AF2-418A-9ED3-896C7BED7C64}"/>
          </ac:spMkLst>
        </pc:spChg>
        <pc:spChg chg="add del mod">
          <ac:chgData name="Pedro Galvez Hernandez" userId="78f48674-0c43-431c-acbc-cb9e3ff47646" providerId="ADAL" clId="{1C08FA85-4A5E-49F3-BF84-1976BFBDDE9E}" dt="2021-11-16T14:56:15.860" v="991" actId="478"/>
          <ac:spMkLst>
            <pc:docMk/>
            <pc:sldMk cId="406148276" sldId="282"/>
            <ac:spMk id="52" creationId="{17BFB903-E6FA-4598-9AF2-2B5662EC7F36}"/>
          </ac:spMkLst>
        </pc:spChg>
        <pc:spChg chg="add mod">
          <ac:chgData name="Pedro Galvez Hernandez" userId="78f48674-0c43-431c-acbc-cb9e3ff47646" providerId="ADAL" clId="{1C08FA85-4A5E-49F3-BF84-1976BFBDDE9E}" dt="2021-11-16T14:59:08.008" v="1082" actId="1076"/>
          <ac:spMkLst>
            <pc:docMk/>
            <pc:sldMk cId="406148276" sldId="282"/>
            <ac:spMk id="55" creationId="{634716AF-EE1F-4458-BE5E-396AE1DF642C}"/>
          </ac:spMkLst>
        </pc:spChg>
        <pc:spChg chg="add mod">
          <ac:chgData name="Pedro Galvez Hernandez" userId="78f48674-0c43-431c-acbc-cb9e3ff47646" providerId="ADAL" clId="{1C08FA85-4A5E-49F3-BF84-1976BFBDDE9E}" dt="2021-11-16T14:59:08.008" v="1082" actId="1076"/>
          <ac:spMkLst>
            <pc:docMk/>
            <pc:sldMk cId="406148276" sldId="282"/>
            <ac:spMk id="57" creationId="{B420FFCA-DE56-46CF-8FAD-ABC7EB53942C}"/>
          </ac:spMkLst>
        </pc:spChg>
        <pc:spChg chg="add mod">
          <ac:chgData name="Pedro Galvez Hernandez" userId="78f48674-0c43-431c-acbc-cb9e3ff47646" providerId="ADAL" clId="{1C08FA85-4A5E-49F3-BF84-1976BFBDDE9E}" dt="2021-11-16T14:59:28.588" v="1095" actId="20577"/>
          <ac:spMkLst>
            <pc:docMk/>
            <pc:sldMk cId="406148276" sldId="282"/>
            <ac:spMk id="63" creationId="{FCA15001-ED03-43BE-A154-6D9E800010BB}"/>
          </ac:spMkLst>
        </pc:spChg>
        <pc:spChg chg="add del mod">
          <ac:chgData name="Pedro Galvez Hernandez" userId="78f48674-0c43-431c-acbc-cb9e3ff47646" providerId="ADAL" clId="{1C08FA85-4A5E-49F3-BF84-1976BFBDDE9E}" dt="2021-11-16T15:02:15.828" v="1107" actId="478"/>
          <ac:spMkLst>
            <pc:docMk/>
            <pc:sldMk cId="406148276" sldId="282"/>
            <ac:spMk id="66" creationId="{5414FAD5-7432-481C-9BB2-AF117E5DBFBA}"/>
          </ac:spMkLst>
        </pc:spChg>
        <pc:spChg chg="add del mod">
          <ac:chgData name="Pedro Galvez Hernandez" userId="78f48674-0c43-431c-acbc-cb9e3ff47646" providerId="ADAL" clId="{1C08FA85-4A5E-49F3-BF84-1976BFBDDE9E}" dt="2021-11-16T15:02:49.756" v="1112"/>
          <ac:spMkLst>
            <pc:docMk/>
            <pc:sldMk cId="406148276" sldId="282"/>
            <ac:spMk id="69" creationId="{3412DD04-50FE-45AB-A6D5-E236E9D255F5}"/>
          </ac:spMkLst>
        </pc:spChg>
        <pc:spChg chg="add del mod">
          <ac:chgData name="Pedro Galvez Hernandez" userId="78f48674-0c43-431c-acbc-cb9e3ff47646" providerId="ADAL" clId="{1C08FA85-4A5E-49F3-BF84-1976BFBDDE9E}" dt="2021-11-16T15:02:49.756" v="1112"/>
          <ac:spMkLst>
            <pc:docMk/>
            <pc:sldMk cId="406148276" sldId="282"/>
            <ac:spMk id="70" creationId="{6D799B05-721E-46A0-9CC5-E7D04A00A67A}"/>
          </ac:spMkLst>
        </pc:spChg>
        <pc:spChg chg="add del mod">
          <ac:chgData name="Pedro Galvez Hernandez" userId="78f48674-0c43-431c-acbc-cb9e3ff47646" providerId="ADAL" clId="{1C08FA85-4A5E-49F3-BF84-1976BFBDDE9E}" dt="2021-11-16T15:02:49.756" v="1112"/>
          <ac:spMkLst>
            <pc:docMk/>
            <pc:sldMk cId="406148276" sldId="282"/>
            <ac:spMk id="71" creationId="{1B02F82B-34C7-4377-BEEF-D79D467079D5}"/>
          </ac:spMkLst>
        </pc:spChg>
        <pc:spChg chg="add del mod">
          <ac:chgData name="Pedro Galvez Hernandez" userId="78f48674-0c43-431c-acbc-cb9e3ff47646" providerId="ADAL" clId="{1C08FA85-4A5E-49F3-BF84-1976BFBDDE9E}" dt="2021-11-16T15:02:49.756" v="1112"/>
          <ac:spMkLst>
            <pc:docMk/>
            <pc:sldMk cId="406148276" sldId="282"/>
            <ac:spMk id="72" creationId="{4AB78EC6-2E35-49CF-9539-99F8A2CC159F}"/>
          </ac:spMkLst>
        </pc:spChg>
        <pc:spChg chg="add mod">
          <ac:chgData name="Pedro Galvez Hernandez" userId="78f48674-0c43-431c-acbc-cb9e3ff47646" providerId="ADAL" clId="{1C08FA85-4A5E-49F3-BF84-1976BFBDDE9E}" dt="2021-11-16T15:06:10.749" v="1269" actId="1076"/>
          <ac:spMkLst>
            <pc:docMk/>
            <pc:sldMk cId="406148276" sldId="282"/>
            <ac:spMk id="74" creationId="{F400B4BA-55C7-4250-812C-002E600E4319}"/>
          </ac:spMkLst>
        </pc:spChg>
        <pc:spChg chg="add mod">
          <ac:chgData name="Pedro Galvez Hernandez" userId="78f48674-0c43-431c-acbc-cb9e3ff47646" providerId="ADAL" clId="{1C08FA85-4A5E-49F3-BF84-1976BFBDDE9E}" dt="2021-11-16T15:13:54.090" v="2057" actId="1076"/>
          <ac:spMkLst>
            <pc:docMk/>
            <pc:sldMk cId="406148276" sldId="282"/>
            <ac:spMk id="75" creationId="{763AACF7-D96E-42AD-B7B3-74C5A25EEDEE}"/>
          </ac:spMkLst>
        </pc:spChg>
        <pc:spChg chg="add mod">
          <ac:chgData name="Pedro Galvez Hernandez" userId="78f48674-0c43-431c-acbc-cb9e3ff47646" providerId="ADAL" clId="{1C08FA85-4A5E-49F3-BF84-1976BFBDDE9E}" dt="2021-11-16T15:14:59.447" v="2136" actId="1076"/>
          <ac:spMkLst>
            <pc:docMk/>
            <pc:sldMk cId="406148276" sldId="282"/>
            <ac:spMk id="76" creationId="{DC808097-0B8D-4A02-92C0-A14DEE9B2B41}"/>
          </ac:spMkLst>
        </pc:spChg>
        <pc:spChg chg="add del mod">
          <ac:chgData name="Pedro Galvez Hernandez" userId="78f48674-0c43-431c-acbc-cb9e3ff47646" providerId="ADAL" clId="{1C08FA85-4A5E-49F3-BF84-1976BFBDDE9E}" dt="2021-11-16T15:14:45.697" v="2133" actId="478"/>
          <ac:spMkLst>
            <pc:docMk/>
            <pc:sldMk cId="406148276" sldId="282"/>
            <ac:spMk id="77" creationId="{07ED017E-A0A9-409E-9036-0D1872C88AE4}"/>
          </ac:spMkLst>
        </pc:spChg>
        <pc:spChg chg="add mod">
          <ac:chgData name="Pedro Galvez Hernandez" userId="78f48674-0c43-431c-acbc-cb9e3ff47646" providerId="ADAL" clId="{1C08FA85-4A5E-49F3-BF84-1976BFBDDE9E}" dt="2021-11-16T15:15:07.756" v="2138" actId="1076"/>
          <ac:spMkLst>
            <pc:docMk/>
            <pc:sldMk cId="406148276" sldId="282"/>
            <ac:spMk id="78" creationId="{35C7EF52-4589-4A85-8DD1-324B3B6514B3}"/>
          </ac:spMkLst>
        </pc:spChg>
        <pc:picChg chg="add del mod">
          <ac:chgData name="Pedro Galvez Hernandez" userId="78f48674-0c43-431c-acbc-cb9e3ff47646" providerId="ADAL" clId="{1C08FA85-4A5E-49F3-BF84-1976BFBDDE9E}" dt="2021-11-16T14:25:22.538" v="442" actId="478"/>
          <ac:picMkLst>
            <pc:docMk/>
            <pc:sldMk cId="406148276" sldId="282"/>
            <ac:picMk id="5" creationId="{6CF89828-7C07-4B4A-8307-8C497A8425A3}"/>
          </ac:picMkLst>
        </pc:picChg>
        <pc:picChg chg="del mod">
          <ac:chgData name="Pedro Galvez Hernandez" userId="78f48674-0c43-431c-acbc-cb9e3ff47646" providerId="ADAL" clId="{1C08FA85-4A5E-49F3-BF84-1976BFBDDE9E}" dt="2021-11-16T14:20:58.701" v="427" actId="478"/>
          <ac:picMkLst>
            <pc:docMk/>
            <pc:sldMk cId="406148276" sldId="282"/>
            <ac:picMk id="13" creationId="{4B275FD4-FC64-4641-9447-55774767A602}"/>
          </ac:picMkLst>
        </pc:picChg>
        <pc:picChg chg="add del mod">
          <ac:chgData name="Pedro Galvez Hernandez" userId="78f48674-0c43-431c-acbc-cb9e3ff47646" providerId="ADAL" clId="{1C08FA85-4A5E-49F3-BF84-1976BFBDDE9E}" dt="2021-11-16T14:37:01.310" v="443" actId="478"/>
          <ac:picMkLst>
            <pc:docMk/>
            <pc:sldMk cId="406148276" sldId="282"/>
            <ac:picMk id="18" creationId="{61129A13-215E-4AB4-8F77-F204E0D71780}"/>
          </ac:picMkLst>
        </pc:picChg>
        <pc:picChg chg="del">
          <ac:chgData name="Pedro Galvez Hernandez" userId="78f48674-0c43-431c-acbc-cb9e3ff47646" providerId="ADAL" clId="{1C08FA85-4A5E-49F3-BF84-1976BFBDDE9E}" dt="2021-11-16T14:20:58.226" v="426" actId="478"/>
          <ac:picMkLst>
            <pc:docMk/>
            <pc:sldMk cId="406148276" sldId="282"/>
            <ac:picMk id="20" creationId="{A6AD4ABC-07F1-490E-B9D7-BB593624B8C9}"/>
          </ac:picMkLst>
        </pc:picChg>
        <pc:picChg chg="add del mod">
          <ac:chgData name="Pedro Galvez Hernandez" userId="78f48674-0c43-431c-acbc-cb9e3ff47646" providerId="ADAL" clId="{1C08FA85-4A5E-49F3-BF84-1976BFBDDE9E}" dt="2021-11-16T14:37:01.310" v="443" actId="478"/>
          <ac:picMkLst>
            <pc:docMk/>
            <pc:sldMk cId="406148276" sldId="282"/>
            <ac:picMk id="24" creationId="{A843D254-0E63-402B-A7DE-335C5E544A42}"/>
          </ac:picMkLst>
        </pc:picChg>
        <pc:picChg chg="add del mod">
          <ac:chgData name="Pedro Galvez Hernandez" userId="78f48674-0c43-431c-acbc-cb9e3ff47646" providerId="ADAL" clId="{1C08FA85-4A5E-49F3-BF84-1976BFBDDE9E}" dt="2021-11-16T14:37:01.310" v="443" actId="478"/>
          <ac:picMkLst>
            <pc:docMk/>
            <pc:sldMk cId="406148276" sldId="282"/>
            <ac:picMk id="25" creationId="{EAAB8E70-1F35-4D84-B32D-36BE1085043E}"/>
          </ac:picMkLst>
        </pc:picChg>
        <pc:picChg chg="add del mod">
          <ac:chgData name="Pedro Galvez Hernandez" userId="78f48674-0c43-431c-acbc-cb9e3ff47646" providerId="ADAL" clId="{1C08FA85-4A5E-49F3-BF84-1976BFBDDE9E}" dt="2021-11-16T14:22:02.458" v="436" actId="478"/>
          <ac:picMkLst>
            <pc:docMk/>
            <pc:sldMk cId="406148276" sldId="282"/>
            <ac:picMk id="32" creationId="{C998EE3D-6AF4-4B74-ACBC-C61ABC89423A}"/>
          </ac:picMkLst>
        </pc:picChg>
        <pc:picChg chg="add del mod">
          <ac:chgData name="Pedro Galvez Hernandez" userId="78f48674-0c43-431c-acbc-cb9e3ff47646" providerId="ADAL" clId="{1C08FA85-4A5E-49F3-BF84-1976BFBDDE9E}" dt="2021-11-16T14:22:01.901" v="435" actId="478"/>
          <ac:picMkLst>
            <pc:docMk/>
            <pc:sldMk cId="406148276" sldId="282"/>
            <ac:picMk id="33" creationId="{185C3638-D5FB-4DB8-86C8-CC55D3330D82}"/>
          </ac:picMkLst>
        </pc:picChg>
        <pc:picChg chg="add del mod">
          <ac:chgData name="Pedro Galvez Hernandez" userId="78f48674-0c43-431c-acbc-cb9e3ff47646" providerId="ADAL" clId="{1C08FA85-4A5E-49F3-BF84-1976BFBDDE9E}" dt="2021-11-16T14:56:15.860" v="991" actId="478"/>
          <ac:picMkLst>
            <pc:docMk/>
            <pc:sldMk cId="406148276" sldId="282"/>
            <ac:picMk id="37" creationId="{63B127AE-13D1-4E67-962F-206514EF5588}"/>
          </ac:picMkLst>
        </pc:picChg>
        <pc:picChg chg="add del mod">
          <ac:chgData name="Pedro Galvez Hernandez" userId="78f48674-0c43-431c-acbc-cb9e3ff47646" providerId="ADAL" clId="{1C08FA85-4A5E-49F3-BF84-1976BFBDDE9E}" dt="2021-11-16T14:56:15.860" v="991" actId="478"/>
          <ac:picMkLst>
            <pc:docMk/>
            <pc:sldMk cId="406148276" sldId="282"/>
            <ac:picMk id="38" creationId="{4DF11A66-5AA6-4280-A46D-053C5E6770EC}"/>
          </ac:picMkLst>
        </pc:picChg>
        <pc:picChg chg="add del mod">
          <ac:chgData name="Pedro Galvez Hernandez" userId="78f48674-0c43-431c-acbc-cb9e3ff47646" providerId="ADAL" clId="{1C08FA85-4A5E-49F3-BF84-1976BFBDDE9E}" dt="2021-11-16T14:56:15.860" v="991" actId="478"/>
          <ac:picMkLst>
            <pc:docMk/>
            <pc:sldMk cId="406148276" sldId="282"/>
            <ac:picMk id="44" creationId="{24A621E4-FD27-41FC-A318-3D4706A34981}"/>
          </ac:picMkLst>
        </pc:picChg>
        <pc:picChg chg="add del mod">
          <ac:chgData name="Pedro Galvez Hernandez" userId="78f48674-0c43-431c-acbc-cb9e3ff47646" providerId="ADAL" clId="{1C08FA85-4A5E-49F3-BF84-1976BFBDDE9E}" dt="2021-11-16T14:56:15.860" v="991" actId="478"/>
          <ac:picMkLst>
            <pc:docMk/>
            <pc:sldMk cId="406148276" sldId="282"/>
            <ac:picMk id="45" creationId="{77A9C643-B659-4075-9CE5-5ABE4795A6C2}"/>
          </ac:picMkLst>
        </pc:picChg>
        <pc:picChg chg="add del mod">
          <ac:chgData name="Pedro Galvez Hernandez" userId="78f48674-0c43-431c-acbc-cb9e3ff47646" providerId="ADAL" clId="{1C08FA85-4A5E-49F3-BF84-1976BFBDDE9E}" dt="2021-11-16T14:56:15.860" v="991" actId="478"/>
          <ac:picMkLst>
            <pc:docMk/>
            <pc:sldMk cId="406148276" sldId="282"/>
            <ac:picMk id="46" creationId="{C2CAB3D5-C861-4747-B2D7-B86E92109AEC}"/>
          </ac:picMkLst>
        </pc:picChg>
        <pc:picChg chg="add mod">
          <ac:chgData name="Pedro Galvez Hernandez" userId="78f48674-0c43-431c-acbc-cb9e3ff47646" providerId="ADAL" clId="{1C08FA85-4A5E-49F3-BF84-1976BFBDDE9E}" dt="2021-11-16T14:59:08.008" v="1082" actId="1076"/>
          <ac:picMkLst>
            <pc:docMk/>
            <pc:sldMk cId="406148276" sldId="282"/>
            <ac:picMk id="53" creationId="{B4CC4D44-3260-4A1B-A95E-94D2CAF7A13D}"/>
          </ac:picMkLst>
        </pc:picChg>
        <pc:picChg chg="add del mod">
          <ac:chgData name="Pedro Galvez Hernandez" userId="78f48674-0c43-431c-acbc-cb9e3ff47646" providerId="ADAL" clId="{1C08FA85-4A5E-49F3-BF84-1976BFBDDE9E}" dt="2021-11-16T15:02:38.293" v="1108" actId="478"/>
          <ac:picMkLst>
            <pc:docMk/>
            <pc:sldMk cId="406148276" sldId="282"/>
            <ac:picMk id="65" creationId="{FCCB07D1-D780-4CB2-A142-1AB03179C0ED}"/>
          </ac:picMkLst>
        </pc:picChg>
        <pc:picChg chg="add del mod">
          <ac:chgData name="Pedro Galvez Hernandez" userId="78f48674-0c43-431c-acbc-cb9e3ff47646" providerId="ADAL" clId="{1C08FA85-4A5E-49F3-BF84-1976BFBDDE9E}" dt="2021-11-16T15:02:39.834" v="1110"/>
          <ac:picMkLst>
            <pc:docMk/>
            <pc:sldMk cId="406148276" sldId="282"/>
            <ac:picMk id="67" creationId="{B4D1AF57-592F-4010-A278-1632CDF20728}"/>
          </ac:picMkLst>
        </pc:picChg>
        <pc:picChg chg="add del mod">
          <ac:chgData name="Pedro Galvez Hernandez" userId="78f48674-0c43-431c-acbc-cb9e3ff47646" providerId="ADAL" clId="{1C08FA85-4A5E-49F3-BF84-1976BFBDDE9E}" dt="2021-11-16T15:02:49.756" v="1112"/>
          <ac:picMkLst>
            <pc:docMk/>
            <pc:sldMk cId="406148276" sldId="282"/>
            <ac:picMk id="68" creationId="{A640195B-9A5C-46A6-A7AE-8E135633C2EC}"/>
          </ac:picMkLst>
        </pc:picChg>
        <pc:picChg chg="add del mod">
          <ac:chgData name="Pedro Galvez Hernandez" userId="78f48674-0c43-431c-acbc-cb9e3ff47646" providerId="ADAL" clId="{1C08FA85-4A5E-49F3-BF84-1976BFBDDE9E}" dt="2021-11-16T15:11:43.263" v="1766" actId="478"/>
          <ac:picMkLst>
            <pc:docMk/>
            <pc:sldMk cId="406148276" sldId="282"/>
            <ac:picMk id="73" creationId="{EC6165E3-990E-4677-8A7B-ECD7F74CBE06}"/>
          </ac:picMkLst>
        </pc:picChg>
        <pc:cxnChg chg="del mod">
          <ac:chgData name="Pedro Galvez Hernandez" userId="78f48674-0c43-431c-acbc-cb9e3ff47646" providerId="ADAL" clId="{1C08FA85-4A5E-49F3-BF84-1976BFBDDE9E}" dt="2021-11-16T14:20:59.891" v="428" actId="478"/>
          <ac:cxnSpMkLst>
            <pc:docMk/>
            <pc:sldMk cId="406148276" sldId="282"/>
            <ac:cxnSpMk id="15" creationId="{76615752-BC74-414D-A812-88C7F479976C}"/>
          </ac:cxnSpMkLst>
        </pc:cxnChg>
        <pc:cxnChg chg="del">
          <ac:chgData name="Pedro Galvez Hernandez" userId="78f48674-0c43-431c-acbc-cb9e3ff47646" providerId="ADAL" clId="{1C08FA85-4A5E-49F3-BF84-1976BFBDDE9E}" dt="2021-11-16T14:20:59.891" v="428" actId="478"/>
          <ac:cxnSpMkLst>
            <pc:docMk/>
            <pc:sldMk cId="406148276" sldId="282"/>
            <ac:cxnSpMk id="17" creationId="{2BF9571A-BE84-498E-BE7D-F01B196B7956}"/>
          </ac:cxnSpMkLst>
        </pc:cxnChg>
        <pc:cxnChg chg="add del mod">
          <ac:chgData name="Pedro Galvez Hernandez" userId="78f48674-0c43-431c-acbc-cb9e3ff47646" providerId="ADAL" clId="{1C08FA85-4A5E-49F3-BF84-1976BFBDDE9E}" dt="2021-11-16T14:01:36.325" v="303" actId="478"/>
          <ac:cxnSpMkLst>
            <pc:docMk/>
            <pc:sldMk cId="406148276" sldId="282"/>
            <ac:cxnSpMk id="18" creationId="{E37166AC-DC56-4DF1-9B77-243F4862C3A9}"/>
          </ac:cxnSpMkLst>
        </pc:cxnChg>
        <pc:cxnChg chg="add del mod">
          <ac:chgData name="Pedro Galvez Hernandez" userId="78f48674-0c43-431c-acbc-cb9e3ff47646" providerId="ADAL" clId="{1C08FA85-4A5E-49F3-BF84-1976BFBDDE9E}" dt="2021-11-16T14:56:15.860" v="991" actId="478"/>
          <ac:cxnSpMkLst>
            <pc:docMk/>
            <pc:sldMk cId="406148276" sldId="282"/>
            <ac:cxnSpMk id="41" creationId="{3CC8C2A8-2C3F-42B3-8E97-F919618DD68E}"/>
          </ac:cxnSpMkLst>
        </pc:cxnChg>
        <pc:cxnChg chg="add del mod">
          <ac:chgData name="Pedro Galvez Hernandez" userId="78f48674-0c43-431c-acbc-cb9e3ff47646" providerId="ADAL" clId="{1C08FA85-4A5E-49F3-BF84-1976BFBDDE9E}" dt="2021-11-16T14:56:15.860" v="991" actId="478"/>
          <ac:cxnSpMkLst>
            <pc:docMk/>
            <pc:sldMk cId="406148276" sldId="282"/>
            <ac:cxnSpMk id="42" creationId="{0C0BB00C-70E3-455A-A878-95A61652658F}"/>
          </ac:cxnSpMkLst>
        </pc:cxnChg>
        <pc:cxnChg chg="add del mod">
          <ac:chgData name="Pedro Galvez Hernandez" userId="78f48674-0c43-431c-acbc-cb9e3ff47646" providerId="ADAL" clId="{1C08FA85-4A5E-49F3-BF84-1976BFBDDE9E}" dt="2021-11-16T14:56:15.860" v="991" actId="478"/>
          <ac:cxnSpMkLst>
            <pc:docMk/>
            <pc:sldMk cId="406148276" sldId="282"/>
            <ac:cxnSpMk id="43" creationId="{10A08009-0DEE-4B43-BD1F-BC870A2A1CFF}"/>
          </ac:cxnSpMkLst>
        </pc:cxnChg>
        <pc:cxnChg chg="add mod">
          <ac:chgData name="Pedro Galvez Hernandez" userId="78f48674-0c43-431c-acbc-cb9e3ff47646" providerId="ADAL" clId="{1C08FA85-4A5E-49F3-BF84-1976BFBDDE9E}" dt="2021-11-16T14:59:08.008" v="1082" actId="1076"/>
          <ac:cxnSpMkLst>
            <pc:docMk/>
            <pc:sldMk cId="406148276" sldId="282"/>
            <ac:cxnSpMk id="54" creationId="{D190FFD3-1777-467C-9469-D03ECB10CF4D}"/>
          </ac:cxnSpMkLst>
        </pc:cxnChg>
        <pc:cxnChg chg="add mod">
          <ac:chgData name="Pedro Galvez Hernandez" userId="78f48674-0c43-431c-acbc-cb9e3ff47646" providerId="ADAL" clId="{1C08FA85-4A5E-49F3-BF84-1976BFBDDE9E}" dt="2021-11-16T14:59:08.008" v="1082" actId="1076"/>
          <ac:cxnSpMkLst>
            <pc:docMk/>
            <pc:sldMk cId="406148276" sldId="282"/>
            <ac:cxnSpMk id="56" creationId="{09012031-B7A0-4339-AD4C-DB8DFA45C53A}"/>
          </ac:cxnSpMkLst>
        </pc:cxnChg>
        <pc:cxnChg chg="add mod">
          <ac:chgData name="Pedro Galvez Hernandez" userId="78f48674-0c43-431c-acbc-cb9e3ff47646" providerId="ADAL" clId="{1C08FA85-4A5E-49F3-BF84-1976BFBDDE9E}" dt="2021-11-16T14:59:08.008" v="1082" actId="1076"/>
          <ac:cxnSpMkLst>
            <pc:docMk/>
            <pc:sldMk cId="406148276" sldId="282"/>
            <ac:cxnSpMk id="58" creationId="{4A5CCBBD-281F-47A3-BDB8-FEE608A8A85A}"/>
          </ac:cxnSpMkLst>
        </pc:cxnChg>
        <pc:cxnChg chg="add mod">
          <ac:chgData name="Pedro Galvez Hernandez" userId="78f48674-0c43-431c-acbc-cb9e3ff47646" providerId="ADAL" clId="{1C08FA85-4A5E-49F3-BF84-1976BFBDDE9E}" dt="2021-11-16T14:59:08.008" v="1082" actId="1076"/>
          <ac:cxnSpMkLst>
            <pc:docMk/>
            <pc:sldMk cId="406148276" sldId="282"/>
            <ac:cxnSpMk id="59" creationId="{52A40825-0FD3-4336-B5CA-A662377A93A2}"/>
          </ac:cxnSpMkLst>
        </pc:cxnChg>
      </pc:sldChg>
      <pc:sldChg chg="delSp mod">
        <pc:chgData name="Pedro Galvez Hernandez" userId="78f48674-0c43-431c-acbc-cb9e3ff47646" providerId="ADAL" clId="{1C08FA85-4A5E-49F3-BF84-1976BFBDDE9E}" dt="2021-11-16T14:00:35.877" v="243" actId="478"/>
        <pc:sldMkLst>
          <pc:docMk/>
          <pc:sldMk cId="4034355132" sldId="283"/>
        </pc:sldMkLst>
        <pc:spChg chg="del">
          <ac:chgData name="Pedro Galvez Hernandez" userId="78f48674-0c43-431c-acbc-cb9e3ff47646" providerId="ADAL" clId="{1C08FA85-4A5E-49F3-BF84-1976BFBDDE9E}" dt="2021-11-16T14:00:35.877" v="243" actId="478"/>
          <ac:spMkLst>
            <pc:docMk/>
            <pc:sldMk cId="4034355132" sldId="283"/>
            <ac:spMk id="22" creationId="{F750A908-9180-4B80-90F7-7A9F91744099}"/>
          </ac:spMkLst>
        </pc:spChg>
      </pc:sldChg>
      <pc:sldChg chg="modSp mod">
        <pc:chgData name="Pedro Galvez Hernandez" userId="78f48674-0c43-431c-acbc-cb9e3ff47646" providerId="ADAL" clId="{1C08FA85-4A5E-49F3-BF84-1976BFBDDE9E}" dt="2021-11-16T13:59:24.214" v="238" actId="20577"/>
        <pc:sldMkLst>
          <pc:docMk/>
          <pc:sldMk cId="988991516" sldId="284"/>
        </pc:sldMkLst>
        <pc:spChg chg="mod">
          <ac:chgData name="Pedro Galvez Hernandez" userId="78f48674-0c43-431c-acbc-cb9e3ff47646" providerId="ADAL" clId="{1C08FA85-4A5E-49F3-BF84-1976BFBDDE9E}" dt="2021-11-15T09:18:55.098" v="93" actId="20577"/>
          <ac:spMkLst>
            <pc:docMk/>
            <pc:sldMk cId="988991516" sldId="284"/>
            <ac:spMk id="14" creationId="{8BE97BAF-95E5-4CD7-936C-DFEB1515677A}"/>
          </ac:spMkLst>
        </pc:spChg>
        <pc:graphicFrameChg chg="modGraphic">
          <ac:chgData name="Pedro Galvez Hernandez" userId="78f48674-0c43-431c-acbc-cb9e3ff47646" providerId="ADAL" clId="{1C08FA85-4A5E-49F3-BF84-1976BFBDDE9E}" dt="2021-11-16T13:59:24.214" v="238" actId="20577"/>
          <ac:graphicFrameMkLst>
            <pc:docMk/>
            <pc:sldMk cId="988991516" sldId="284"/>
            <ac:graphicFrameMk id="4" creationId="{3ACA77E4-E86C-46C5-A171-3987B247F5D1}"/>
          </ac:graphicFrameMkLst>
        </pc:graphicFrameChg>
      </pc:sldChg>
      <pc:sldChg chg="addSp delSp mod">
        <pc:chgData name="Pedro Galvez Hernandez" userId="78f48674-0c43-431c-acbc-cb9e3ff47646" providerId="ADAL" clId="{1C08FA85-4A5E-49F3-BF84-1976BFBDDE9E}" dt="2021-11-16T14:00:00.855" v="240"/>
        <pc:sldMkLst>
          <pc:docMk/>
          <pc:sldMk cId="4168266651" sldId="285"/>
        </pc:sldMkLst>
        <pc:picChg chg="add">
          <ac:chgData name="Pedro Galvez Hernandez" userId="78f48674-0c43-431c-acbc-cb9e3ff47646" providerId="ADAL" clId="{1C08FA85-4A5E-49F3-BF84-1976BFBDDE9E}" dt="2021-11-16T14:00:00.855" v="240"/>
          <ac:picMkLst>
            <pc:docMk/>
            <pc:sldMk cId="4168266651" sldId="285"/>
            <ac:picMk id="2" creationId="{4ECEEC3F-D0DE-44A2-A1FA-0E5C9A110AF4}"/>
          </ac:picMkLst>
        </pc:picChg>
        <pc:picChg chg="del">
          <ac:chgData name="Pedro Galvez Hernandez" userId="78f48674-0c43-431c-acbc-cb9e3ff47646" providerId="ADAL" clId="{1C08FA85-4A5E-49F3-BF84-1976BFBDDE9E}" dt="2021-11-16T13:59:59.174" v="239" actId="478"/>
          <ac:picMkLst>
            <pc:docMk/>
            <pc:sldMk cId="4168266651" sldId="285"/>
            <ac:picMk id="5" creationId="{563FB6F7-2E47-4DAA-95A3-A1A463CF081A}"/>
          </ac:picMkLst>
        </pc:picChg>
      </pc:sldChg>
      <pc:sldChg chg="modSp mod">
        <pc:chgData name="Pedro Galvez Hernandez" userId="78f48674-0c43-431c-acbc-cb9e3ff47646" providerId="ADAL" clId="{1C08FA85-4A5E-49F3-BF84-1976BFBDDE9E}" dt="2021-11-16T14:18:28.712" v="314" actId="20577"/>
        <pc:sldMkLst>
          <pc:docMk/>
          <pc:sldMk cId="2704743880" sldId="286"/>
        </pc:sldMkLst>
        <pc:spChg chg="mod">
          <ac:chgData name="Pedro Galvez Hernandez" userId="78f48674-0c43-431c-acbc-cb9e3ff47646" providerId="ADAL" clId="{1C08FA85-4A5E-49F3-BF84-1976BFBDDE9E}" dt="2021-11-16T14:18:28.712" v="314" actId="20577"/>
          <ac:spMkLst>
            <pc:docMk/>
            <pc:sldMk cId="2704743880" sldId="286"/>
            <ac:spMk id="2" creationId="{5545E39F-FBFC-44DA-BC2F-98D43C268E05}"/>
          </ac:spMkLst>
        </pc:spChg>
      </pc:sldChg>
      <pc:sldChg chg="modSp mod addCm">
        <pc:chgData name="Pedro Galvez Hernandez" userId="78f48674-0c43-431c-acbc-cb9e3ff47646" providerId="ADAL" clId="{1C08FA85-4A5E-49F3-BF84-1976BFBDDE9E}" dt="2021-11-15T09:26:16.804" v="236"/>
        <pc:sldMkLst>
          <pc:docMk/>
          <pc:sldMk cId="2814710968" sldId="287"/>
        </pc:sldMkLst>
        <pc:spChg chg="mod">
          <ac:chgData name="Pedro Galvez Hernandez" userId="78f48674-0c43-431c-acbc-cb9e3ff47646" providerId="ADAL" clId="{1C08FA85-4A5E-49F3-BF84-1976BFBDDE9E}" dt="2021-11-15T09:25:39.460" v="235" actId="20577"/>
          <ac:spMkLst>
            <pc:docMk/>
            <pc:sldMk cId="2814710968" sldId="287"/>
            <ac:spMk id="2" creationId="{5545E39F-FBFC-44DA-BC2F-98D43C268E05}"/>
          </ac:spMkLst>
        </pc:spChg>
      </pc:sldChg>
      <pc:sldChg chg="del">
        <pc:chgData name="Pedro Galvez Hernandez" userId="78f48674-0c43-431c-acbc-cb9e3ff47646" providerId="ADAL" clId="{1C08FA85-4A5E-49F3-BF84-1976BFBDDE9E}" dt="2021-11-16T14:00:24.318" v="242" actId="47"/>
        <pc:sldMkLst>
          <pc:docMk/>
          <pc:sldMk cId="455751892" sldId="288"/>
        </pc:sldMkLst>
      </pc:sldChg>
      <pc:sldChg chg="del">
        <pc:chgData name="Pedro Galvez Hernandez" userId="78f48674-0c43-431c-acbc-cb9e3ff47646" providerId="ADAL" clId="{1C08FA85-4A5E-49F3-BF84-1976BFBDDE9E}" dt="2021-11-16T14:19:39.228" v="326" actId="47"/>
        <pc:sldMkLst>
          <pc:docMk/>
          <pc:sldMk cId="2124463681" sldId="289"/>
        </pc:sldMkLst>
      </pc:sldChg>
      <pc:sldChg chg="addSp delSp modSp add mod">
        <pc:chgData name="Pedro Galvez Hernandez" userId="78f48674-0c43-431c-acbc-cb9e3ff47646" providerId="ADAL" clId="{1C08FA85-4A5E-49F3-BF84-1976BFBDDE9E}" dt="2021-11-16T14:18:37.782" v="324" actId="20577"/>
        <pc:sldMkLst>
          <pc:docMk/>
          <pc:sldMk cId="3414411734" sldId="290"/>
        </pc:sldMkLst>
        <pc:spChg chg="del">
          <ac:chgData name="Pedro Galvez Hernandez" userId="78f48674-0c43-431c-acbc-cb9e3ff47646" providerId="ADAL" clId="{1C08FA85-4A5E-49F3-BF84-1976BFBDDE9E}" dt="2021-11-16T14:06:46.009" v="306" actId="478"/>
          <ac:spMkLst>
            <pc:docMk/>
            <pc:sldMk cId="3414411734" sldId="290"/>
            <ac:spMk id="2" creationId="{5545E39F-FBFC-44DA-BC2F-98D43C268E05}"/>
          </ac:spMkLst>
        </pc:spChg>
        <pc:spChg chg="add mod">
          <ac:chgData name="Pedro Galvez Hernandez" userId="78f48674-0c43-431c-acbc-cb9e3ff47646" providerId="ADAL" clId="{1C08FA85-4A5E-49F3-BF84-1976BFBDDE9E}" dt="2021-11-16T14:18:37.782" v="324" actId="20577"/>
          <ac:spMkLst>
            <pc:docMk/>
            <pc:sldMk cId="3414411734" sldId="290"/>
            <ac:spMk id="5" creationId="{9B4F5574-7842-4CEF-BC3D-1573BC3CCF38}"/>
          </ac:spMkLst>
        </pc:spChg>
        <pc:picChg chg="add mod">
          <ac:chgData name="Pedro Galvez Hernandez" userId="78f48674-0c43-431c-acbc-cb9e3ff47646" providerId="ADAL" clId="{1C08FA85-4A5E-49F3-BF84-1976BFBDDE9E}" dt="2021-11-16T14:18:23.495" v="311" actId="1076"/>
          <ac:picMkLst>
            <pc:docMk/>
            <pc:sldMk cId="3414411734" sldId="290"/>
            <ac:picMk id="2" creationId="{04560709-87B0-4981-8032-3408D4100FB7}"/>
          </ac:picMkLst>
        </pc:picChg>
      </pc:sldChg>
      <pc:sldChg chg="add modAnim">
        <pc:chgData name="Pedro Galvez Hernandez" userId="78f48674-0c43-431c-acbc-cb9e3ff47646" providerId="ADAL" clId="{1C08FA85-4A5E-49F3-BF84-1976BFBDDE9E}" dt="2021-11-19T15:09:01.213" v="2620"/>
        <pc:sldMkLst>
          <pc:docMk/>
          <pc:sldMk cId="1013321000" sldId="291"/>
        </pc:sldMkLst>
      </pc:sldChg>
      <pc:sldChg chg="addSp delSp modSp add del mod delAnim modAnim">
        <pc:chgData name="Pedro Galvez Hernandez" userId="78f48674-0c43-431c-acbc-cb9e3ff47646" providerId="ADAL" clId="{1C08FA85-4A5E-49F3-BF84-1976BFBDDE9E}" dt="2021-11-16T14:44:33.334" v="620" actId="47"/>
        <pc:sldMkLst>
          <pc:docMk/>
          <pc:sldMk cId="2585206482" sldId="292"/>
        </pc:sldMkLst>
        <pc:spChg chg="add mod">
          <ac:chgData name="Pedro Galvez Hernandez" userId="78f48674-0c43-431c-acbc-cb9e3ff47646" providerId="ADAL" clId="{1C08FA85-4A5E-49F3-BF84-1976BFBDDE9E}" dt="2021-11-16T14:21:54.690" v="432"/>
          <ac:spMkLst>
            <pc:docMk/>
            <pc:sldMk cId="2585206482" sldId="292"/>
            <ac:spMk id="19" creationId="{E49C4B0C-8E02-4D5C-8AA6-FEE7EE80C996}"/>
          </ac:spMkLst>
        </pc:spChg>
        <pc:spChg chg="add mod">
          <ac:chgData name="Pedro Galvez Hernandez" userId="78f48674-0c43-431c-acbc-cb9e3ff47646" providerId="ADAL" clId="{1C08FA85-4A5E-49F3-BF84-1976BFBDDE9E}" dt="2021-11-16T14:21:54.690" v="432"/>
          <ac:spMkLst>
            <pc:docMk/>
            <pc:sldMk cId="2585206482" sldId="292"/>
            <ac:spMk id="22" creationId="{63A16B57-F976-45D0-A4AA-7898E3840613}"/>
          </ac:spMkLst>
        </pc:spChg>
        <pc:spChg chg="del">
          <ac:chgData name="Pedro Galvez Hernandez" userId="78f48674-0c43-431c-acbc-cb9e3ff47646" providerId="ADAL" clId="{1C08FA85-4A5E-49F3-BF84-1976BFBDDE9E}" dt="2021-11-16T14:21:54.420" v="431" actId="478"/>
          <ac:spMkLst>
            <pc:docMk/>
            <pc:sldMk cId="2585206482" sldId="292"/>
            <ac:spMk id="23" creationId="{AAE2A3A0-5BAA-422F-9FDD-48AD805A1AED}"/>
          </ac:spMkLst>
        </pc:spChg>
        <pc:spChg chg="del">
          <ac:chgData name="Pedro Galvez Hernandez" userId="78f48674-0c43-431c-acbc-cb9e3ff47646" providerId="ADAL" clId="{1C08FA85-4A5E-49F3-BF84-1976BFBDDE9E}" dt="2021-11-16T14:21:54.420" v="431" actId="478"/>
          <ac:spMkLst>
            <pc:docMk/>
            <pc:sldMk cId="2585206482" sldId="292"/>
            <ac:spMk id="26" creationId="{CC5BFA73-39F8-449B-8571-744AC73C16E1}"/>
          </ac:spMkLst>
        </pc:spChg>
        <pc:spChg chg="del">
          <ac:chgData name="Pedro Galvez Hernandez" userId="78f48674-0c43-431c-acbc-cb9e3ff47646" providerId="ADAL" clId="{1C08FA85-4A5E-49F3-BF84-1976BFBDDE9E}" dt="2021-11-16T14:21:54.420" v="431" actId="478"/>
          <ac:spMkLst>
            <pc:docMk/>
            <pc:sldMk cId="2585206482" sldId="292"/>
            <ac:spMk id="27" creationId="{708A1E14-1139-45E7-8901-9EA1C2219D0A}"/>
          </ac:spMkLst>
        </pc:spChg>
        <pc:spChg chg="del">
          <ac:chgData name="Pedro Galvez Hernandez" userId="78f48674-0c43-431c-acbc-cb9e3ff47646" providerId="ADAL" clId="{1C08FA85-4A5E-49F3-BF84-1976BFBDDE9E}" dt="2021-11-16T14:21:54.420" v="431" actId="478"/>
          <ac:spMkLst>
            <pc:docMk/>
            <pc:sldMk cId="2585206482" sldId="292"/>
            <ac:spMk id="28" creationId="{30DA5338-F412-4513-8EC6-0F0FB5B4E3A3}"/>
          </ac:spMkLst>
        </pc:spChg>
        <pc:spChg chg="del">
          <ac:chgData name="Pedro Galvez Hernandez" userId="78f48674-0c43-431c-acbc-cb9e3ff47646" providerId="ADAL" clId="{1C08FA85-4A5E-49F3-BF84-1976BFBDDE9E}" dt="2021-11-16T14:21:54.420" v="431" actId="478"/>
          <ac:spMkLst>
            <pc:docMk/>
            <pc:sldMk cId="2585206482" sldId="292"/>
            <ac:spMk id="29" creationId="{178176A6-1F2F-4809-9CAB-78662E3515D2}"/>
          </ac:spMkLst>
        </pc:spChg>
        <pc:spChg chg="del">
          <ac:chgData name="Pedro Galvez Hernandez" userId="78f48674-0c43-431c-acbc-cb9e3ff47646" providerId="ADAL" clId="{1C08FA85-4A5E-49F3-BF84-1976BFBDDE9E}" dt="2021-11-16T14:21:54.420" v="431" actId="478"/>
          <ac:spMkLst>
            <pc:docMk/>
            <pc:sldMk cId="2585206482" sldId="292"/>
            <ac:spMk id="30" creationId="{51809FCD-D0E3-45AE-9B34-AE6FEB0143DF}"/>
          </ac:spMkLst>
        </pc:spChg>
        <pc:spChg chg="del">
          <ac:chgData name="Pedro Galvez Hernandez" userId="78f48674-0c43-431c-acbc-cb9e3ff47646" providerId="ADAL" clId="{1C08FA85-4A5E-49F3-BF84-1976BFBDDE9E}" dt="2021-11-16T14:21:54.420" v="431" actId="478"/>
          <ac:spMkLst>
            <pc:docMk/>
            <pc:sldMk cId="2585206482" sldId="292"/>
            <ac:spMk id="31" creationId="{B0C12163-DDA1-474F-8295-DC3D69F70184}"/>
          </ac:spMkLst>
        </pc:spChg>
        <pc:spChg chg="del">
          <ac:chgData name="Pedro Galvez Hernandez" userId="78f48674-0c43-431c-acbc-cb9e3ff47646" providerId="ADAL" clId="{1C08FA85-4A5E-49F3-BF84-1976BFBDDE9E}" dt="2021-11-16T14:21:54.420" v="431" actId="478"/>
          <ac:spMkLst>
            <pc:docMk/>
            <pc:sldMk cId="2585206482" sldId="292"/>
            <ac:spMk id="34" creationId="{9ED41867-FB48-4A38-9F46-314A992733D1}"/>
          </ac:spMkLst>
        </pc:spChg>
        <pc:spChg chg="add mod">
          <ac:chgData name="Pedro Galvez Hernandez" userId="78f48674-0c43-431c-acbc-cb9e3ff47646" providerId="ADAL" clId="{1C08FA85-4A5E-49F3-BF84-1976BFBDDE9E}" dt="2021-11-16T14:21:54.690" v="432"/>
          <ac:spMkLst>
            <pc:docMk/>
            <pc:sldMk cId="2585206482" sldId="292"/>
            <ac:spMk id="37" creationId="{82D56BFC-06FE-4AD6-9244-6D85A97EA468}"/>
          </ac:spMkLst>
        </pc:spChg>
        <pc:spChg chg="add mod">
          <ac:chgData name="Pedro Galvez Hernandez" userId="78f48674-0c43-431c-acbc-cb9e3ff47646" providerId="ADAL" clId="{1C08FA85-4A5E-49F3-BF84-1976BFBDDE9E}" dt="2021-11-16T14:21:54.690" v="432"/>
          <ac:spMkLst>
            <pc:docMk/>
            <pc:sldMk cId="2585206482" sldId="292"/>
            <ac:spMk id="38" creationId="{7F8E3783-52C5-43CB-ACAA-076AE80557F7}"/>
          </ac:spMkLst>
        </pc:spChg>
        <pc:spChg chg="add mod">
          <ac:chgData name="Pedro Galvez Hernandez" userId="78f48674-0c43-431c-acbc-cb9e3ff47646" providerId="ADAL" clId="{1C08FA85-4A5E-49F3-BF84-1976BFBDDE9E}" dt="2021-11-16T14:21:54.690" v="432"/>
          <ac:spMkLst>
            <pc:docMk/>
            <pc:sldMk cId="2585206482" sldId="292"/>
            <ac:spMk id="39" creationId="{25F5F610-B41F-47AA-9AAA-F96928ABC96C}"/>
          </ac:spMkLst>
        </pc:spChg>
        <pc:spChg chg="add mod">
          <ac:chgData name="Pedro Galvez Hernandez" userId="78f48674-0c43-431c-acbc-cb9e3ff47646" providerId="ADAL" clId="{1C08FA85-4A5E-49F3-BF84-1976BFBDDE9E}" dt="2021-11-16T14:21:54.690" v="432"/>
          <ac:spMkLst>
            <pc:docMk/>
            <pc:sldMk cId="2585206482" sldId="292"/>
            <ac:spMk id="40" creationId="{F73BB09B-169B-4B3A-8591-FFCE9C545532}"/>
          </ac:spMkLst>
        </pc:spChg>
        <pc:spChg chg="add mod">
          <ac:chgData name="Pedro Galvez Hernandez" userId="78f48674-0c43-431c-acbc-cb9e3ff47646" providerId="ADAL" clId="{1C08FA85-4A5E-49F3-BF84-1976BFBDDE9E}" dt="2021-11-16T14:21:54.690" v="432"/>
          <ac:spMkLst>
            <pc:docMk/>
            <pc:sldMk cId="2585206482" sldId="292"/>
            <ac:spMk id="41" creationId="{62221E98-C03F-4D78-9715-548021472544}"/>
          </ac:spMkLst>
        </pc:spChg>
        <pc:spChg chg="add mod">
          <ac:chgData name="Pedro Galvez Hernandez" userId="78f48674-0c43-431c-acbc-cb9e3ff47646" providerId="ADAL" clId="{1C08FA85-4A5E-49F3-BF84-1976BFBDDE9E}" dt="2021-11-16T14:21:54.690" v="432"/>
          <ac:spMkLst>
            <pc:docMk/>
            <pc:sldMk cId="2585206482" sldId="292"/>
            <ac:spMk id="42" creationId="{7F5BCFFD-4A21-454A-BF83-A4280EE0B065}"/>
          </ac:spMkLst>
        </pc:spChg>
        <pc:spChg chg="add mod">
          <ac:chgData name="Pedro Galvez Hernandez" userId="78f48674-0c43-431c-acbc-cb9e3ff47646" providerId="ADAL" clId="{1C08FA85-4A5E-49F3-BF84-1976BFBDDE9E}" dt="2021-11-16T14:21:54.690" v="432"/>
          <ac:spMkLst>
            <pc:docMk/>
            <pc:sldMk cId="2585206482" sldId="292"/>
            <ac:spMk id="43" creationId="{D1B18075-58D3-4CD2-9F77-59C828B167E4}"/>
          </ac:spMkLst>
        </pc:spChg>
        <pc:picChg chg="add mod">
          <ac:chgData name="Pedro Galvez Hernandez" userId="78f48674-0c43-431c-acbc-cb9e3ff47646" providerId="ADAL" clId="{1C08FA85-4A5E-49F3-BF84-1976BFBDDE9E}" dt="2021-11-16T14:21:54.690" v="432"/>
          <ac:picMkLst>
            <pc:docMk/>
            <pc:sldMk cId="2585206482" sldId="292"/>
            <ac:picMk id="17" creationId="{C6624978-E533-47EF-BF65-BF4744890C7D}"/>
          </ac:picMkLst>
        </pc:picChg>
        <pc:picChg chg="del">
          <ac:chgData name="Pedro Galvez Hernandez" userId="78f48674-0c43-431c-acbc-cb9e3ff47646" providerId="ADAL" clId="{1C08FA85-4A5E-49F3-BF84-1976BFBDDE9E}" dt="2021-11-16T14:21:54.420" v="431" actId="478"/>
          <ac:picMkLst>
            <pc:docMk/>
            <pc:sldMk cId="2585206482" sldId="292"/>
            <ac:picMk id="18" creationId="{61129A13-215E-4AB4-8F77-F204E0D71780}"/>
          </ac:picMkLst>
        </pc:picChg>
        <pc:picChg chg="add mod">
          <ac:chgData name="Pedro Galvez Hernandez" userId="78f48674-0c43-431c-acbc-cb9e3ff47646" providerId="ADAL" clId="{1C08FA85-4A5E-49F3-BF84-1976BFBDDE9E}" dt="2021-11-16T14:40:14.775" v="448" actId="14826"/>
          <ac:picMkLst>
            <pc:docMk/>
            <pc:sldMk cId="2585206482" sldId="292"/>
            <ac:picMk id="20" creationId="{14F957B7-BE33-4F3C-AAD1-8A551F36D7C0}"/>
          </ac:picMkLst>
        </pc:picChg>
        <pc:picChg chg="add mod">
          <ac:chgData name="Pedro Galvez Hernandez" userId="78f48674-0c43-431c-acbc-cb9e3ff47646" providerId="ADAL" clId="{1C08FA85-4A5E-49F3-BF84-1976BFBDDE9E}" dt="2021-11-16T14:21:54.690" v="432"/>
          <ac:picMkLst>
            <pc:docMk/>
            <pc:sldMk cId="2585206482" sldId="292"/>
            <ac:picMk id="21" creationId="{5FDC14C2-60F3-402A-99B8-FC6AB754C2A8}"/>
          </ac:picMkLst>
        </pc:picChg>
        <pc:picChg chg="del">
          <ac:chgData name="Pedro Galvez Hernandez" userId="78f48674-0c43-431c-acbc-cb9e3ff47646" providerId="ADAL" clId="{1C08FA85-4A5E-49F3-BF84-1976BFBDDE9E}" dt="2021-11-16T14:21:54.420" v="431" actId="478"/>
          <ac:picMkLst>
            <pc:docMk/>
            <pc:sldMk cId="2585206482" sldId="292"/>
            <ac:picMk id="24" creationId="{A843D254-0E63-402B-A7DE-335C5E544A42}"/>
          </ac:picMkLst>
        </pc:picChg>
        <pc:picChg chg="del">
          <ac:chgData name="Pedro Galvez Hernandez" userId="78f48674-0c43-431c-acbc-cb9e3ff47646" providerId="ADAL" clId="{1C08FA85-4A5E-49F3-BF84-1976BFBDDE9E}" dt="2021-11-16T14:21:54.420" v="431" actId="478"/>
          <ac:picMkLst>
            <pc:docMk/>
            <pc:sldMk cId="2585206482" sldId="292"/>
            <ac:picMk id="25" creationId="{EAAB8E70-1F35-4D84-B32D-36BE1085043E}"/>
          </ac:picMkLst>
        </pc:picChg>
        <pc:picChg chg="del">
          <ac:chgData name="Pedro Galvez Hernandez" userId="78f48674-0c43-431c-acbc-cb9e3ff47646" providerId="ADAL" clId="{1C08FA85-4A5E-49F3-BF84-1976BFBDDE9E}" dt="2021-11-16T14:21:54.420" v="431" actId="478"/>
          <ac:picMkLst>
            <pc:docMk/>
            <pc:sldMk cId="2585206482" sldId="292"/>
            <ac:picMk id="32" creationId="{C998EE3D-6AF4-4B74-ACBC-C61ABC89423A}"/>
          </ac:picMkLst>
        </pc:picChg>
        <pc:picChg chg="del">
          <ac:chgData name="Pedro Galvez Hernandez" userId="78f48674-0c43-431c-acbc-cb9e3ff47646" providerId="ADAL" clId="{1C08FA85-4A5E-49F3-BF84-1976BFBDDE9E}" dt="2021-11-16T14:21:54.420" v="431" actId="478"/>
          <ac:picMkLst>
            <pc:docMk/>
            <pc:sldMk cId="2585206482" sldId="292"/>
            <ac:picMk id="33" creationId="{185C3638-D5FB-4DB8-86C8-CC55D3330D82}"/>
          </ac:picMkLst>
        </pc:picChg>
        <pc:picChg chg="add del mod">
          <ac:chgData name="Pedro Galvez Hernandez" userId="78f48674-0c43-431c-acbc-cb9e3ff47646" providerId="ADAL" clId="{1C08FA85-4A5E-49F3-BF84-1976BFBDDE9E}" dt="2021-11-16T14:21:58.252" v="434" actId="478"/>
          <ac:picMkLst>
            <pc:docMk/>
            <pc:sldMk cId="2585206482" sldId="292"/>
            <ac:picMk id="35" creationId="{4DBAE688-AD7C-4258-8F20-22B7CF5825AD}"/>
          </ac:picMkLst>
        </pc:picChg>
        <pc:picChg chg="add del mod">
          <ac:chgData name="Pedro Galvez Hernandez" userId="78f48674-0c43-431c-acbc-cb9e3ff47646" providerId="ADAL" clId="{1C08FA85-4A5E-49F3-BF84-1976BFBDDE9E}" dt="2021-11-16T14:21:56.839" v="433" actId="478"/>
          <ac:picMkLst>
            <pc:docMk/>
            <pc:sldMk cId="2585206482" sldId="292"/>
            <ac:picMk id="36" creationId="{DBB3ED2E-C663-4C81-A468-03A27454A37E}"/>
          </ac:picMkLst>
        </pc:picChg>
      </pc:sldChg>
      <pc:sldChg chg="addSp delSp modSp add del mod ord delAnim modAnim modShow">
        <pc:chgData name="Pedro Galvez Hernandez" userId="78f48674-0c43-431c-acbc-cb9e3ff47646" providerId="ADAL" clId="{1C08FA85-4A5E-49F3-BF84-1976BFBDDE9E}" dt="2021-11-19T15:09:05.212" v="2621" actId="47"/>
        <pc:sldMkLst>
          <pc:docMk/>
          <pc:sldMk cId="2402794523" sldId="293"/>
        </pc:sldMkLst>
        <pc:spChg chg="add mod">
          <ac:chgData name="Pedro Galvez Hernandez" userId="78f48674-0c43-431c-acbc-cb9e3ff47646" providerId="ADAL" clId="{1C08FA85-4A5E-49F3-BF84-1976BFBDDE9E}" dt="2021-11-16T14:44:59.900" v="657" actId="1076"/>
          <ac:spMkLst>
            <pc:docMk/>
            <pc:sldMk cId="2402794523" sldId="293"/>
            <ac:spMk id="2" creationId="{C0A1AAF7-E3F0-4CE5-906B-992045E2F052}"/>
          </ac:spMkLst>
        </pc:spChg>
        <pc:spChg chg="add mod">
          <ac:chgData name="Pedro Galvez Hernandez" userId="78f48674-0c43-431c-acbc-cb9e3ff47646" providerId="ADAL" clId="{1C08FA85-4A5E-49F3-BF84-1976BFBDDE9E}" dt="2021-11-16T14:47:11.812" v="800" actId="1035"/>
          <ac:spMkLst>
            <pc:docMk/>
            <pc:sldMk cId="2402794523" sldId="293"/>
            <ac:spMk id="4" creationId="{F1DA550B-D0D8-4C30-A288-EB008A9229F7}"/>
          </ac:spMkLst>
        </pc:spChg>
        <pc:spChg chg="mod">
          <ac:chgData name="Pedro Galvez Hernandez" userId="78f48674-0c43-431c-acbc-cb9e3ff47646" providerId="ADAL" clId="{1C08FA85-4A5E-49F3-BF84-1976BFBDDE9E}" dt="2021-11-16T14:44:43.679" v="622" actId="1076"/>
          <ac:spMkLst>
            <pc:docMk/>
            <pc:sldMk cId="2402794523" sldId="293"/>
            <ac:spMk id="7" creationId="{962AF6D6-85BD-4184-A55A-14FF2318A476}"/>
          </ac:spMkLst>
        </pc:spChg>
        <pc:spChg chg="del mod">
          <ac:chgData name="Pedro Galvez Hernandez" userId="78f48674-0c43-431c-acbc-cb9e3ff47646" providerId="ADAL" clId="{1C08FA85-4A5E-49F3-BF84-1976BFBDDE9E}" dt="2021-11-16T14:44:50.847" v="654" actId="478"/>
          <ac:spMkLst>
            <pc:docMk/>
            <pc:sldMk cId="2402794523" sldId="293"/>
            <ac:spMk id="19" creationId="{E49C4B0C-8E02-4D5C-8AA6-FEE7EE80C996}"/>
          </ac:spMkLst>
        </pc:spChg>
        <pc:spChg chg="del">
          <ac:chgData name="Pedro Galvez Hernandez" userId="78f48674-0c43-431c-acbc-cb9e3ff47646" providerId="ADAL" clId="{1C08FA85-4A5E-49F3-BF84-1976BFBDDE9E}" dt="2021-11-16T14:41:42.863" v="450" actId="478"/>
          <ac:spMkLst>
            <pc:docMk/>
            <pc:sldMk cId="2402794523" sldId="293"/>
            <ac:spMk id="22" creationId="{63A16B57-F976-45D0-A4AA-7898E3840613}"/>
          </ac:spMkLst>
        </pc:spChg>
        <pc:spChg chg="add mod">
          <ac:chgData name="Pedro Galvez Hernandez" userId="78f48674-0c43-431c-acbc-cb9e3ff47646" providerId="ADAL" clId="{1C08FA85-4A5E-49F3-BF84-1976BFBDDE9E}" dt="2021-11-16T14:44:48.609" v="653" actId="1037"/>
          <ac:spMkLst>
            <pc:docMk/>
            <pc:sldMk cId="2402794523" sldId="293"/>
            <ac:spMk id="23" creationId="{C563F46E-1B53-4978-9002-F3D7B0421BF7}"/>
          </ac:spMkLst>
        </pc:spChg>
        <pc:spChg chg="add mod">
          <ac:chgData name="Pedro Galvez Hernandez" userId="78f48674-0c43-431c-acbc-cb9e3ff47646" providerId="ADAL" clId="{1C08FA85-4A5E-49F3-BF84-1976BFBDDE9E}" dt="2021-11-16T14:44:48.609" v="653" actId="1037"/>
          <ac:spMkLst>
            <pc:docMk/>
            <pc:sldMk cId="2402794523" sldId="293"/>
            <ac:spMk id="24" creationId="{70EA2AF0-FEB7-4A14-AE1A-035266D62B2E}"/>
          </ac:spMkLst>
        </pc:spChg>
        <pc:spChg chg="add mod">
          <ac:chgData name="Pedro Galvez Hernandez" userId="78f48674-0c43-431c-acbc-cb9e3ff47646" providerId="ADAL" clId="{1C08FA85-4A5E-49F3-BF84-1976BFBDDE9E}" dt="2021-11-16T14:44:48.609" v="653" actId="1037"/>
          <ac:spMkLst>
            <pc:docMk/>
            <pc:sldMk cId="2402794523" sldId="293"/>
            <ac:spMk id="25" creationId="{38319604-6149-4534-A70F-7EA8C736F1A1}"/>
          </ac:spMkLst>
        </pc:spChg>
        <pc:spChg chg="add mod">
          <ac:chgData name="Pedro Galvez Hernandez" userId="78f48674-0c43-431c-acbc-cb9e3ff47646" providerId="ADAL" clId="{1C08FA85-4A5E-49F3-BF84-1976BFBDDE9E}" dt="2021-11-16T14:45:11.944" v="670" actId="1076"/>
          <ac:spMkLst>
            <pc:docMk/>
            <pc:sldMk cId="2402794523" sldId="293"/>
            <ac:spMk id="26" creationId="{D33611A8-35C8-4BA1-86B8-0D37AE340F6A}"/>
          </ac:spMkLst>
        </pc:spChg>
        <pc:spChg chg="add mod">
          <ac:chgData name="Pedro Galvez Hernandez" userId="78f48674-0c43-431c-acbc-cb9e3ff47646" providerId="ADAL" clId="{1C08FA85-4A5E-49F3-BF84-1976BFBDDE9E}" dt="2021-11-16T14:46:21.312" v="688" actId="1076"/>
          <ac:spMkLst>
            <pc:docMk/>
            <pc:sldMk cId="2402794523" sldId="293"/>
            <ac:spMk id="27" creationId="{BB21333B-A4FC-4EE8-AD7B-12A7C27E9DB5}"/>
          </ac:spMkLst>
        </pc:spChg>
        <pc:spChg chg="add mod">
          <ac:chgData name="Pedro Galvez Hernandez" userId="78f48674-0c43-431c-acbc-cb9e3ff47646" providerId="ADAL" clId="{1C08FA85-4A5E-49F3-BF84-1976BFBDDE9E}" dt="2021-11-16T14:47:16.500" v="801" actId="1076"/>
          <ac:spMkLst>
            <pc:docMk/>
            <pc:sldMk cId="2402794523" sldId="293"/>
            <ac:spMk id="28" creationId="{7F37EDD1-F785-4087-B1E5-E0499D4C1293}"/>
          </ac:spMkLst>
        </pc:spChg>
        <pc:spChg chg="add mod">
          <ac:chgData name="Pedro Galvez Hernandez" userId="78f48674-0c43-431c-acbc-cb9e3ff47646" providerId="ADAL" clId="{1C08FA85-4A5E-49F3-BF84-1976BFBDDE9E}" dt="2021-11-16T14:46:59.736" v="793" actId="1076"/>
          <ac:spMkLst>
            <pc:docMk/>
            <pc:sldMk cId="2402794523" sldId="293"/>
            <ac:spMk id="29" creationId="{5A1EAAA2-BDC1-40DE-9512-3A5E04273738}"/>
          </ac:spMkLst>
        </pc:spChg>
        <pc:spChg chg="add mod">
          <ac:chgData name="Pedro Galvez Hernandez" userId="78f48674-0c43-431c-acbc-cb9e3ff47646" providerId="ADAL" clId="{1C08FA85-4A5E-49F3-BF84-1976BFBDDE9E}" dt="2021-11-16T14:47:38.737" v="815" actId="20577"/>
          <ac:spMkLst>
            <pc:docMk/>
            <pc:sldMk cId="2402794523" sldId="293"/>
            <ac:spMk id="30" creationId="{FE3D8A41-E6CA-47E9-80C8-71B970D54EA1}"/>
          </ac:spMkLst>
        </pc:spChg>
        <pc:spChg chg="add mod">
          <ac:chgData name="Pedro Galvez Hernandez" userId="78f48674-0c43-431c-acbc-cb9e3ff47646" providerId="ADAL" clId="{1C08FA85-4A5E-49F3-BF84-1976BFBDDE9E}" dt="2021-11-16T14:48:28.451" v="843" actId="1036"/>
          <ac:spMkLst>
            <pc:docMk/>
            <pc:sldMk cId="2402794523" sldId="293"/>
            <ac:spMk id="31" creationId="{82AA7F7F-BD01-4B28-A63B-96132B0922D3}"/>
          </ac:spMkLst>
        </pc:spChg>
        <pc:spChg chg="add mod">
          <ac:chgData name="Pedro Galvez Hernandez" userId="78f48674-0c43-431c-acbc-cb9e3ff47646" providerId="ADAL" clId="{1C08FA85-4A5E-49F3-BF84-1976BFBDDE9E}" dt="2021-11-16T14:48:28.451" v="843" actId="1036"/>
          <ac:spMkLst>
            <pc:docMk/>
            <pc:sldMk cId="2402794523" sldId="293"/>
            <ac:spMk id="32" creationId="{1080E16A-943B-45AC-B16B-1FFC7C841126}"/>
          </ac:spMkLst>
        </pc:spChg>
        <pc:spChg chg="add mod">
          <ac:chgData name="Pedro Galvez Hernandez" userId="78f48674-0c43-431c-acbc-cb9e3ff47646" providerId="ADAL" clId="{1C08FA85-4A5E-49F3-BF84-1976BFBDDE9E}" dt="2021-11-16T14:52:46.668" v="961" actId="1076"/>
          <ac:spMkLst>
            <pc:docMk/>
            <pc:sldMk cId="2402794523" sldId="293"/>
            <ac:spMk id="34" creationId="{10DCEBF5-AC19-4683-B3CB-2366D976BA20}"/>
          </ac:spMkLst>
        </pc:spChg>
        <pc:spChg chg="add del">
          <ac:chgData name="Pedro Galvez Hernandez" userId="78f48674-0c43-431c-acbc-cb9e3ff47646" providerId="ADAL" clId="{1C08FA85-4A5E-49F3-BF84-1976BFBDDE9E}" dt="2021-11-16T14:41:48.189" v="455" actId="478"/>
          <ac:spMkLst>
            <pc:docMk/>
            <pc:sldMk cId="2402794523" sldId="293"/>
            <ac:spMk id="37" creationId="{82D56BFC-06FE-4AD6-9244-6D85A97EA468}"/>
          </ac:spMkLst>
        </pc:spChg>
        <pc:spChg chg="del">
          <ac:chgData name="Pedro Galvez Hernandez" userId="78f48674-0c43-431c-acbc-cb9e3ff47646" providerId="ADAL" clId="{1C08FA85-4A5E-49F3-BF84-1976BFBDDE9E}" dt="2021-11-16T14:41:51.007" v="456" actId="478"/>
          <ac:spMkLst>
            <pc:docMk/>
            <pc:sldMk cId="2402794523" sldId="293"/>
            <ac:spMk id="38" creationId="{7F8E3783-52C5-43CB-ACAA-076AE80557F7}"/>
          </ac:spMkLst>
        </pc:spChg>
        <pc:spChg chg="del">
          <ac:chgData name="Pedro Galvez Hernandez" userId="78f48674-0c43-431c-acbc-cb9e3ff47646" providerId="ADAL" clId="{1C08FA85-4A5E-49F3-BF84-1976BFBDDE9E}" dt="2021-11-16T14:41:52.273" v="457" actId="478"/>
          <ac:spMkLst>
            <pc:docMk/>
            <pc:sldMk cId="2402794523" sldId="293"/>
            <ac:spMk id="39" creationId="{25F5F610-B41F-47AA-9AAA-F96928ABC96C}"/>
          </ac:spMkLst>
        </pc:spChg>
        <pc:spChg chg="del">
          <ac:chgData name="Pedro Galvez Hernandez" userId="78f48674-0c43-431c-acbc-cb9e3ff47646" providerId="ADAL" clId="{1C08FA85-4A5E-49F3-BF84-1976BFBDDE9E}" dt="2021-11-16T14:41:53.626" v="458" actId="478"/>
          <ac:spMkLst>
            <pc:docMk/>
            <pc:sldMk cId="2402794523" sldId="293"/>
            <ac:spMk id="40" creationId="{F73BB09B-169B-4B3A-8591-FFCE9C545532}"/>
          </ac:spMkLst>
        </pc:spChg>
        <pc:spChg chg="del">
          <ac:chgData name="Pedro Galvez Hernandez" userId="78f48674-0c43-431c-acbc-cb9e3ff47646" providerId="ADAL" clId="{1C08FA85-4A5E-49F3-BF84-1976BFBDDE9E}" dt="2021-11-16T14:41:51.007" v="456" actId="478"/>
          <ac:spMkLst>
            <pc:docMk/>
            <pc:sldMk cId="2402794523" sldId="293"/>
            <ac:spMk id="41" creationId="{62221E98-C03F-4D78-9715-548021472544}"/>
          </ac:spMkLst>
        </pc:spChg>
        <pc:spChg chg="del">
          <ac:chgData name="Pedro Galvez Hernandez" userId="78f48674-0c43-431c-acbc-cb9e3ff47646" providerId="ADAL" clId="{1C08FA85-4A5E-49F3-BF84-1976BFBDDE9E}" dt="2021-11-16T14:41:52.273" v="457" actId="478"/>
          <ac:spMkLst>
            <pc:docMk/>
            <pc:sldMk cId="2402794523" sldId="293"/>
            <ac:spMk id="42" creationId="{7F5BCFFD-4A21-454A-BF83-A4280EE0B065}"/>
          </ac:spMkLst>
        </pc:spChg>
        <pc:spChg chg="del">
          <ac:chgData name="Pedro Galvez Hernandez" userId="78f48674-0c43-431c-acbc-cb9e3ff47646" providerId="ADAL" clId="{1C08FA85-4A5E-49F3-BF84-1976BFBDDE9E}" dt="2021-11-16T14:41:53.626" v="458" actId="478"/>
          <ac:spMkLst>
            <pc:docMk/>
            <pc:sldMk cId="2402794523" sldId="293"/>
            <ac:spMk id="43" creationId="{D1B18075-58D3-4CD2-9F77-59C828B167E4}"/>
          </ac:spMkLst>
        </pc:spChg>
        <pc:grpChg chg="add mod">
          <ac:chgData name="Pedro Galvez Hernandez" userId="78f48674-0c43-431c-acbc-cb9e3ff47646" providerId="ADAL" clId="{1C08FA85-4A5E-49F3-BF84-1976BFBDDE9E}" dt="2021-11-16T14:51:55.361" v="956" actId="1038"/>
          <ac:grpSpMkLst>
            <pc:docMk/>
            <pc:sldMk cId="2402794523" sldId="293"/>
            <ac:grpSpMk id="5" creationId="{BDBD2168-708D-4576-A370-0C111F0E207B}"/>
          </ac:grpSpMkLst>
        </pc:grpChg>
        <pc:picChg chg="add mod">
          <ac:chgData name="Pedro Galvez Hernandez" userId="78f48674-0c43-431c-acbc-cb9e3ff47646" providerId="ADAL" clId="{1C08FA85-4A5E-49F3-BF84-1976BFBDDE9E}" dt="2021-11-16T14:44:48.609" v="653" actId="1037"/>
          <ac:picMkLst>
            <pc:docMk/>
            <pc:sldMk cId="2402794523" sldId="293"/>
            <ac:picMk id="16" creationId="{6056B0B6-84BB-45A2-8BA4-F99BA2D4E9C3}"/>
          </ac:picMkLst>
        </pc:picChg>
        <pc:picChg chg="mod">
          <ac:chgData name="Pedro Galvez Hernandez" userId="78f48674-0c43-431c-acbc-cb9e3ff47646" providerId="ADAL" clId="{1C08FA85-4A5E-49F3-BF84-1976BFBDDE9E}" dt="2021-11-16T14:47:27.515" v="802" actId="14100"/>
          <ac:picMkLst>
            <pc:docMk/>
            <pc:sldMk cId="2402794523" sldId="293"/>
            <ac:picMk id="17" creationId="{C6624978-E533-47EF-BF65-BF4744890C7D}"/>
          </ac:picMkLst>
        </pc:picChg>
        <pc:picChg chg="add mod">
          <ac:chgData name="Pedro Galvez Hernandez" userId="78f48674-0c43-431c-acbc-cb9e3ff47646" providerId="ADAL" clId="{1C08FA85-4A5E-49F3-BF84-1976BFBDDE9E}" dt="2021-11-16T14:44:48.609" v="653" actId="1037"/>
          <ac:picMkLst>
            <pc:docMk/>
            <pc:sldMk cId="2402794523" sldId="293"/>
            <ac:picMk id="18" creationId="{6C3B88AF-EA87-4C7D-9A23-ED8AA48B6DC1}"/>
          </ac:picMkLst>
        </pc:picChg>
        <pc:picChg chg="mod">
          <ac:chgData name="Pedro Galvez Hernandez" userId="78f48674-0c43-431c-acbc-cb9e3ff47646" providerId="ADAL" clId="{1C08FA85-4A5E-49F3-BF84-1976BFBDDE9E}" dt="2021-11-16T14:52:40.305" v="959" actId="1076"/>
          <ac:picMkLst>
            <pc:docMk/>
            <pc:sldMk cId="2402794523" sldId="293"/>
            <ac:picMk id="20" creationId="{14F957B7-BE33-4F3C-AAD1-8A551F36D7C0}"/>
          </ac:picMkLst>
        </pc:picChg>
        <pc:picChg chg="mod">
          <ac:chgData name="Pedro Galvez Hernandez" userId="78f48674-0c43-431c-acbc-cb9e3ff47646" providerId="ADAL" clId="{1C08FA85-4A5E-49F3-BF84-1976BFBDDE9E}" dt="2021-11-16T14:44:48.609" v="653" actId="1037"/>
          <ac:picMkLst>
            <pc:docMk/>
            <pc:sldMk cId="2402794523" sldId="293"/>
            <ac:picMk id="21" creationId="{5FDC14C2-60F3-402A-99B8-FC6AB754C2A8}"/>
          </ac:picMkLst>
        </pc:picChg>
        <pc:cxnChg chg="add mod">
          <ac:chgData name="Pedro Galvez Hernandez" userId="78f48674-0c43-431c-acbc-cb9e3ff47646" providerId="ADAL" clId="{1C08FA85-4A5E-49F3-BF84-1976BFBDDE9E}" dt="2021-11-16T14:52:43.927" v="960" actId="1076"/>
          <ac:cxnSpMkLst>
            <pc:docMk/>
            <pc:sldMk cId="2402794523" sldId="293"/>
            <ac:cxnSpMk id="33" creationId="{7FC69611-BF2D-4E75-8DA6-5273194B86EB}"/>
          </ac:cxnSpMkLst>
        </pc:cxnChg>
      </pc:sldChg>
      <pc:sldChg chg="addSp delSp modSp add mod">
        <pc:chgData name="Pedro Galvez Hernandez" userId="78f48674-0c43-431c-acbc-cb9e3ff47646" providerId="ADAL" clId="{1C08FA85-4A5E-49F3-BF84-1976BFBDDE9E}" dt="2021-11-19T15:06:32.863" v="2615" actId="21"/>
        <pc:sldMkLst>
          <pc:docMk/>
          <pc:sldMk cId="3778260514" sldId="294"/>
        </pc:sldMkLst>
        <pc:spChg chg="del">
          <ac:chgData name="Pedro Galvez Hernandez" userId="78f48674-0c43-431c-acbc-cb9e3ff47646" providerId="ADAL" clId="{1C08FA85-4A5E-49F3-BF84-1976BFBDDE9E}" dt="2021-11-16T14:48:35.218" v="845" actId="478"/>
          <ac:spMkLst>
            <pc:docMk/>
            <pc:sldMk cId="3778260514" sldId="294"/>
            <ac:spMk id="2" creationId="{C0A1AAF7-E3F0-4CE5-906B-992045E2F052}"/>
          </ac:spMkLst>
        </pc:spChg>
        <pc:spChg chg="del">
          <ac:chgData name="Pedro Galvez Hernandez" userId="78f48674-0c43-431c-acbc-cb9e3ff47646" providerId="ADAL" clId="{1C08FA85-4A5E-49F3-BF84-1976BFBDDE9E}" dt="2021-11-16T14:48:35.218" v="845" actId="478"/>
          <ac:spMkLst>
            <pc:docMk/>
            <pc:sldMk cId="3778260514" sldId="294"/>
            <ac:spMk id="4" creationId="{F1DA550B-D0D8-4C30-A288-EB008A9229F7}"/>
          </ac:spMkLst>
        </pc:spChg>
        <pc:spChg chg="mod">
          <ac:chgData name="Pedro Galvez Hernandez" userId="78f48674-0c43-431c-acbc-cb9e3ff47646" providerId="ADAL" clId="{1C08FA85-4A5E-49F3-BF84-1976BFBDDE9E}" dt="2021-11-19T15:06:31.149" v="2614"/>
          <ac:spMkLst>
            <pc:docMk/>
            <pc:sldMk cId="3778260514" sldId="294"/>
            <ac:spMk id="14" creationId="{550B3EA2-DDEA-4539-83A5-799533195DDB}"/>
          </ac:spMkLst>
        </pc:spChg>
        <pc:spChg chg="del">
          <ac:chgData name="Pedro Galvez Hernandez" userId="78f48674-0c43-431c-acbc-cb9e3ff47646" providerId="ADAL" clId="{1C08FA85-4A5E-49F3-BF84-1976BFBDDE9E}" dt="2021-11-16T14:48:35.218" v="845" actId="478"/>
          <ac:spMkLst>
            <pc:docMk/>
            <pc:sldMk cId="3778260514" sldId="294"/>
            <ac:spMk id="23" creationId="{C563F46E-1B53-4978-9002-F3D7B0421BF7}"/>
          </ac:spMkLst>
        </pc:spChg>
        <pc:spChg chg="del">
          <ac:chgData name="Pedro Galvez Hernandez" userId="78f48674-0c43-431c-acbc-cb9e3ff47646" providerId="ADAL" clId="{1C08FA85-4A5E-49F3-BF84-1976BFBDDE9E}" dt="2021-11-16T14:48:35.218" v="845" actId="478"/>
          <ac:spMkLst>
            <pc:docMk/>
            <pc:sldMk cId="3778260514" sldId="294"/>
            <ac:spMk id="24" creationId="{70EA2AF0-FEB7-4A14-AE1A-035266D62B2E}"/>
          </ac:spMkLst>
        </pc:spChg>
        <pc:spChg chg="del">
          <ac:chgData name="Pedro Galvez Hernandez" userId="78f48674-0c43-431c-acbc-cb9e3ff47646" providerId="ADAL" clId="{1C08FA85-4A5E-49F3-BF84-1976BFBDDE9E}" dt="2021-11-16T14:48:36.996" v="846" actId="478"/>
          <ac:spMkLst>
            <pc:docMk/>
            <pc:sldMk cId="3778260514" sldId="294"/>
            <ac:spMk id="25" creationId="{38319604-6149-4534-A70F-7EA8C736F1A1}"/>
          </ac:spMkLst>
        </pc:spChg>
        <pc:spChg chg="del">
          <ac:chgData name="Pedro Galvez Hernandez" userId="78f48674-0c43-431c-acbc-cb9e3ff47646" providerId="ADAL" clId="{1C08FA85-4A5E-49F3-BF84-1976BFBDDE9E}" dt="2021-11-16T14:48:38.307" v="847" actId="478"/>
          <ac:spMkLst>
            <pc:docMk/>
            <pc:sldMk cId="3778260514" sldId="294"/>
            <ac:spMk id="26" creationId="{D33611A8-35C8-4BA1-86B8-0D37AE340F6A}"/>
          </ac:spMkLst>
        </pc:spChg>
        <pc:spChg chg="del">
          <ac:chgData name="Pedro Galvez Hernandez" userId="78f48674-0c43-431c-acbc-cb9e3ff47646" providerId="ADAL" clId="{1C08FA85-4A5E-49F3-BF84-1976BFBDDE9E}" dt="2021-11-16T14:48:35.218" v="845" actId="478"/>
          <ac:spMkLst>
            <pc:docMk/>
            <pc:sldMk cId="3778260514" sldId="294"/>
            <ac:spMk id="27" creationId="{BB21333B-A4FC-4EE8-AD7B-12A7C27E9DB5}"/>
          </ac:spMkLst>
        </pc:spChg>
        <pc:spChg chg="del">
          <ac:chgData name="Pedro Galvez Hernandez" userId="78f48674-0c43-431c-acbc-cb9e3ff47646" providerId="ADAL" clId="{1C08FA85-4A5E-49F3-BF84-1976BFBDDE9E}" dt="2021-11-16T14:48:35.218" v="845" actId="478"/>
          <ac:spMkLst>
            <pc:docMk/>
            <pc:sldMk cId="3778260514" sldId="294"/>
            <ac:spMk id="28" creationId="{7F37EDD1-F785-4087-B1E5-E0499D4C1293}"/>
          </ac:spMkLst>
        </pc:spChg>
        <pc:spChg chg="del">
          <ac:chgData name="Pedro Galvez Hernandez" userId="78f48674-0c43-431c-acbc-cb9e3ff47646" providerId="ADAL" clId="{1C08FA85-4A5E-49F3-BF84-1976BFBDDE9E}" dt="2021-11-16T14:48:35.218" v="845" actId="478"/>
          <ac:spMkLst>
            <pc:docMk/>
            <pc:sldMk cId="3778260514" sldId="294"/>
            <ac:spMk id="29" creationId="{5A1EAAA2-BDC1-40DE-9512-3A5E04273738}"/>
          </ac:spMkLst>
        </pc:spChg>
        <pc:spChg chg="del">
          <ac:chgData name="Pedro Galvez Hernandez" userId="78f48674-0c43-431c-acbc-cb9e3ff47646" providerId="ADAL" clId="{1C08FA85-4A5E-49F3-BF84-1976BFBDDE9E}" dt="2021-11-16T14:48:35.218" v="845" actId="478"/>
          <ac:spMkLst>
            <pc:docMk/>
            <pc:sldMk cId="3778260514" sldId="294"/>
            <ac:spMk id="30" creationId="{FE3D8A41-E6CA-47E9-80C8-71B970D54EA1}"/>
          </ac:spMkLst>
        </pc:spChg>
        <pc:spChg chg="del">
          <ac:chgData name="Pedro Galvez Hernandez" userId="78f48674-0c43-431c-acbc-cb9e3ff47646" providerId="ADAL" clId="{1C08FA85-4A5E-49F3-BF84-1976BFBDDE9E}" dt="2021-11-16T14:48:35.218" v="845" actId="478"/>
          <ac:spMkLst>
            <pc:docMk/>
            <pc:sldMk cId="3778260514" sldId="294"/>
            <ac:spMk id="31" creationId="{82AA7F7F-BD01-4B28-A63B-96132B0922D3}"/>
          </ac:spMkLst>
        </pc:spChg>
        <pc:spChg chg="del">
          <ac:chgData name="Pedro Galvez Hernandez" userId="78f48674-0c43-431c-acbc-cb9e3ff47646" providerId="ADAL" clId="{1C08FA85-4A5E-49F3-BF84-1976BFBDDE9E}" dt="2021-11-16T14:48:35.218" v="845" actId="478"/>
          <ac:spMkLst>
            <pc:docMk/>
            <pc:sldMk cId="3778260514" sldId="294"/>
            <ac:spMk id="32" creationId="{1080E16A-943B-45AC-B16B-1FFC7C841126}"/>
          </ac:spMkLst>
        </pc:spChg>
        <pc:spChg chg="add mod">
          <ac:chgData name="Pedro Galvez Hernandez" userId="78f48674-0c43-431c-acbc-cb9e3ff47646" providerId="ADAL" clId="{1C08FA85-4A5E-49F3-BF84-1976BFBDDE9E}" dt="2021-11-16T14:50:44.545" v="945" actId="1037"/>
          <ac:spMkLst>
            <pc:docMk/>
            <pc:sldMk cId="3778260514" sldId="294"/>
            <ac:spMk id="33" creationId="{B577EECA-AB17-4B21-85F5-E4B29C69DBAD}"/>
          </ac:spMkLst>
        </pc:spChg>
        <pc:spChg chg="add mod">
          <ac:chgData name="Pedro Galvez Hernandez" userId="78f48674-0c43-431c-acbc-cb9e3ff47646" providerId="ADAL" clId="{1C08FA85-4A5E-49F3-BF84-1976BFBDDE9E}" dt="2021-11-16T14:50:44.545" v="945" actId="1037"/>
          <ac:spMkLst>
            <pc:docMk/>
            <pc:sldMk cId="3778260514" sldId="294"/>
            <ac:spMk id="34" creationId="{481EB0DC-37B9-4087-B166-CC1508BB12F0}"/>
          </ac:spMkLst>
        </pc:spChg>
        <pc:spChg chg="add mod">
          <ac:chgData name="Pedro Galvez Hernandez" userId="78f48674-0c43-431c-acbc-cb9e3ff47646" providerId="ADAL" clId="{1C08FA85-4A5E-49F3-BF84-1976BFBDDE9E}" dt="2021-11-16T14:50:49.248" v="947" actId="14100"/>
          <ac:spMkLst>
            <pc:docMk/>
            <pc:sldMk cId="3778260514" sldId="294"/>
            <ac:spMk id="35" creationId="{3C66F98D-9F76-4B0F-AE49-6F195E8BC38F}"/>
          </ac:spMkLst>
        </pc:spChg>
        <pc:spChg chg="add del mod">
          <ac:chgData name="Pedro Galvez Hernandez" userId="78f48674-0c43-431c-acbc-cb9e3ff47646" providerId="ADAL" clId="{1C08FA85-4A5E-49F3-BF84-1976BFBDDE9E}" dt="2021-11-16T14:53:27.764" v="963"/>
          <ac:spMkLst>
            <pc:docMk/>
            <pc:sldMk cId="3778260514" sldId="294"/>
            <ac:spMk id="36" creationId="{CDB08B4A-8C85-4BB5-AB0F-04F94B926282}"/>
          </ac:spMkLst>
        </pc:spChg>
        <pc:spChg chg="mod">
          <ac:chgData name="Pedro Galvez Hernandez" userId="78f48674-0c43-431c-acbc-cb9e3ff47646" providerId="ADAL" clId="{1C08FA85-4A5E-49F3-BF84-1976BFBDDE9E}" dt="2021-11-16T14:53:58.722" v="966" actId="20577"/>
          <ac:spMkLst>
            <pc:docMk/>
            <pc:sldMk cId="3778260514" sldId="294"/>
            <ac:spMk id="39" creationId="{2F6EAFAB-8031-497A-94B0-612271EABF5F}"/>
          </ac:spMkLst>
        </pc:spChg>
        <pc:grpChg chg="add del mod">
          <ac:chgData name="Pedro Galvez Hernandez" userId="78f48674-0c43-431c-acbc-cb9e3ff47646" providerId="ADAL" clId="{1C08FA85-4A5E-49F3-BF84-1976BFBDDE9E}" dt="2021-11-19T15:06:32.863" v="2615" actId="21"/>
          <ac:grpSpMkLst>
            <pc:docMk/>
            <pc:sldMk cId="3778260514" sldId="294"/>
            <ac:grpSpMk id="12" creationId="{FE6338F2-45B5-4219-AE9E-D2DC694C71E5}"/>
          </ac:grpSpMkLst>
        </pc:grpChg>
        <pc:grpChg chg="add mod">
          <ac:chgData name="Pedro Galvez Hernandez" userId="78f48674-0c43-431c-acbc-cb9e3ff47646" providerId="ADAL" clId="{1C08FA85-4A5E-49F3-BF84-1976BFBDDE9E}" dt="2021-11-16T14:53:37.953" v="965" actId="1076"/>
          <ac:grpSpMkLst>
            <pc:docMk/>
            <pc:sldMk cId="3778260514" sldId="294"/>
            <ac:grpSpMk id="37" creationId="{95E6293C-454E-44C9-AD82-3A26D7664750}"/>
          </ac:grpSpMkLst>
        </pc:grpChg>
        <pc:picChg chg="add del mod">
          <ac:chgData name="Pedro Galvez Hernandez" userId="78f48674-0c43-431c-acbc-cb9e3ff47646" providerId="ADAL" clId="{1C08FA85-4A5E-49F3-BF84-1976BFBDDE9E}" dt="2021-11-16T15:25:39.618" v="2393" actId="478"/>
          <ac:picMkLst>
            <pc:docMk/>
            <pc:sldMk cId="3778260514" sldId="294"/>
            <ac:picMk id="6" creationId="{363D7D0E-29E1-46AE-B07C-B068CBD9B590}"/>
          </ac:picMkLst>
        </pc:picChg>
        <pc:picChg chg="add mod">
          <ac:chgData name="Pedro Galvez Hernandez" userId="78f48674-0c43-431c-acbc-cb9e3ff47646" providerId="ADAL" clId="{1C08FA85-4A5E-49F3-BF84-1976BFBDDE9E}" dt="2021-11-16T14:50:44.545" v="945" actId="1037"/>
          <ac:picMkLst>
            <pc:docMk/>
            <pc:sldMk cId="3778260514" sldId="294"/>
            <ac:picMk id="9" creationId="{6227CC6D-270B-41E2-98EB-C0EAA0243CD9}"/>
          </ac:picMkLst>
        </pc:picChg>
        <pc:picChg chg="add mod">
          <ac:chgData name="Pedro Galvez Hernandez" userId="78f48674-0c43-431c-acbc-cb9e3ff47646" providerId="ADAL" clId="{1C08FA85-4A5E-49F3-BF84-1976BFBDDE9E}" dt="2021-11-16T15:25:54.233" v="2401" actId="1076"/>
          <ac:picMkLst>
            <pc:docMk/>
            <pc:sldMk cId="3778260514" sldId="294"/>
            <ac:picMk id="11" creationId="{D746CEC9-113A-4F2C-84DE-8BD1E56DDD58}"/>
          </ac:picMkLst>
        </pc:picChg>
        <pc:picChg chg="del">
          <ac:chgData name="Pedro Galvez Hernandez" userId="78f48674-0c43-431c-acbc-cb9e3ff47646" providerId="ADAL" clId="{1C08FA85-4A5E-49F3-BF84-1976BFBDDE9E}" dt="2021-11-16T14:48:35.218" v="845" actId="478"/>
          <ac:picMkLst>
            <pc:docMk/>
            <pc:sldMk cId="3778260514" sldId="294"/>
            <ac:picMk id="16" creationId="{6056B0B6-84BB-45A2-8BA4-F99BA2D4E9C3}"/>
          </ac:picMkLst>
        </pc:picChg>
        <pc:picChg chg="del">
          <ac:chgData name="Pedro Galvez Hernandez" userId="78f48674-0c43-431c-acbc-cb9e3ff47646" providerId="ADAL" clId="{1C08FA85-4A5E-49F3-BF84-1976BFBDDE9E}" dt="2021-11-16T14:48:35.218" v="845" actId="478"/>
          <ac:picMkLst>
            <pc:docMk/>
            <pc:sldMk cId="3778260514" sldId="294"/>
            <ac:picMk id="17" creationId="{C6624978-E533-47EF-BF65-BF4744890C7D}"/>
          </ac:picMkLst>
        </pc:picChg>
        <pc:picChg chg="del">
          <ac:chgData name="Pedro Galvez Hernandez" userId="78f48674-0c43-431c-acbc-cb9e3ff47646" providerId="ADAL" clId="{1C08FA85-4A5E-49F3-BF84-1976BFBDDE9E}" dt="2021-11-16T14:48:35.218" v="845" actId="478"/>
          <ac:picMkLst>
            <pc:docMk/>
            <pc:sldMk cId="3778260514" sldId="294"/>
            <ac:picMk id="18" creationId="{6C3B88AF-EA87-4C7D-9A23-ED8AA48B6DC1}"/>
          </ac:picMkLst>
        </pc:picChg>
        <pc:picChg chg="del">
          <ac:chgData name="Pedro Galvez Hernandez" userId="78f48674-0c43-431c-acbc-cb9e3ff47646" providerId="ADAL" clId="{1C08FA85-4A5E-49F3-BF84-1976BFBDDE9E}" dt="2021-11-16T14:48:35.218" v="845" actId="478"/>
          <ac:picMkLst>
            <pc:docMk/>
            <pc:sldMk cId="3778260514" sldId="294"/>
            <ac:picMk id="20" creationId="{14F957B7-BE33-4F3C-AAD1-8A551F36D7C0}"/>
          </ac:picMkLst>
        </pc:picChg>
        <pc:picChg chg="del">
          <ac:chgData name="Pedro Galvez Hernandez" userId="78f48674-0c43-431c-acbc-cb9e3ff47646" providerId="ADAL" clId="{1C08FA85-4A5E-49F3-BF84-1976BFBDDE9E}" dt="2021-11-16T14:48:35.218" v="845" actId="478"/>
          <ac:picMkLst>
            <pc:docMk/>
            <pc:sldMk cId="3778260514" sldId="294"/>
            <ac:picMk id="21" creationId="{5FDC14C2-60F3-402A-99B8-FC6AB754C2A8}"/>
          </ac:picMkLst>
        </pc:picChg>
        <pc:cxnChg chg="mod">
          <ac:chgData name="Pedro Galvez Hernandez" userId="78f48674-0c43-431c-acbc-cb9e3ff47646" providerId="ADAL" clId="{1C08FA85-4A5E-49F3-BF84-1976BFBDDE9E}" dt="2021-11-19T15:06:31.149" v="2614"/>
          <ac:cxnSpMkLst>
            <pc:docMk/>
            <pc:sldMk cId="3778260514" sldId="294"/>
            <ac:cxnSpMk id="13" creationId="{8A0A58A7-6BA7-458D-A211-FF42F442382F}"/>
          </ac:cxnSpMkLst>
        </pc:cxnChg>
        <pc:cxnChg chg="mod">
          <ac:chgData name="Pedro Galvez Hernandez" userId="78f48674-0c43-431c-acbc-cb9e3ff47646" providerId="ADAL" clId="{1C08FA85-4A5E-49F3-BF84-1976BFBDDE9E}" dt="2021-11-16T14:53:32.059" v="964"/>
          <ac:cxnSpMkLst>
            <pc:docMk/>
            <pc:sldMk cId="3778260514" sldId="294"/>
            <ac:cxnSpMk id="38" creationId="{C0DC13C3-0A3C-4DBA-BA8D-BB2B6FAF1914}"/>
          </ac:cxnSpMkLst>
        </pc:cxnChg>
      </pc:sldChg>
      <pc:sldChg chg="addSp delSp modSp add mod">
        <pc:chgData name="Pedro Galvez Hernandez" userId="78f48674-0c43-431c-acbc-cb9e3ff47646" providerId="ADAL" clId="{1C08FA85-4A5E-49F3-BF84-1976BFBDDE9E}" dt="2021-11-16T16:50:06.149" v="2546" actId="1076"/>
        <pc:sldMkLst>
          <pc:docMk/>
          <pc:sldMk cId="3499962724" sldId="295"/>
        </pc:sldMkLst>
        <pc:spChg chg="add mod">
          <ac:chgData name="Pedro Galvez Hernandez" userId="78f48674-0c43-431c-acbc-cb9e3ff47646" providerId="ADAL" clId="{1C08FA85-4A5E-49F3-BF84-1976BFBDDE9E}" dt="2021-11-16T16:50:06.149" v="2546" actId="1076"/>
          <ac:spMkLst>
            <pc:docMk/>
            <pc:sldMk cId="3499962724" sldId="295"/>
            <ac:spMk id="13" creationId="{7ECF019F-A75B-441D-82D9-B88B2CCEAB13}"/>
          </ac:spMkLst>
        </pc:spChg>
        <pc:spChg chg="add mod">
          <ac:chgData name="Pedro Galvez Hernandez" userId="78f48674-0c43-431c-acbc-cb9e3ff47646" providerId="ADAL" clId="{1C08FA85-4A5E-49F3-BF84-1976BFBDDE9E}" dt="2021-11-16T15:15:48.143" v="2153" actId="20577"/>
          <ac:spMkLst>
            <pc:docMk/>
            <pc:sldMk cId="3499962724" sldId="295"/>
            <ac:spMk id="14" creationId="{D7E5901B-A5E3-4D22-840E-4210EA7D684E}"/>
          </ac:spMkLst>
        </pc:spChg>
        <pc:spChg chg="del">
          <ac:chgData name="Pedro Galvez Hernandez" userId="78f48674-0c43-431c-acbc-cb9e3ff47646" providerId="ADAL" clId="{1C08FA85-4A5E-49F3-BF84-1976BFBDDE9E}" dt="2021-11-16T14:54:57.647" v="970" actId="478"/>
          <ac:spMkLst>
            <pc:docMk/>
            <pc:sldMk cId="3499962724" sldId="295"/>
            <ac:spMk id="33" creationId="{B577EECA-AB17-4B21-85F5-E4B29C69DBAD}"/>
          </ac:spMkLst>
        </pc:spChg>
        <pc:spChg chg="del">
          <ac:chgData name="Pedro Galvez Hernandez" userId="78f48674-0c43-431c-acbc-cb9e3ff47646" providerId="ADAL" clId="{1C08FA85-4A5E-49F3-BF84-1976BFBDDE9E}" dt="2021-11-16T14:54:58.868" v="971" actId="478"/>
          <ac:spMkLst>
            <pc:docMk/>
            <pc:sldMk cId="3499962724" sldId="295"/>
            <ac:spMk id="34" creationId="{481EB0DC-37B9-4087-B166-CC1508BB12F0}"/>
          </ac:spMkLst>
        </pc:spChg>
        <pc:spChg chg="del">
          <ac:chgData name="Pedro Galvez Hernandez" userId="78f48674-0c43-431c-acbc-cb9e3ff47646" providerId="ADAL" clId="{1C08FA85-4A5E-49F3-BF84-1976BFBDDE9E}" dt="2021-11-16T14:54:56.067" v="969" actId="478"/>
          <ac:spMkLst>
            <pc:docMk/>
            <pc:sldMk cId="3499962724" sldId="295"/>
            <ac:spMk id="35" creationId="{3C66F98D-9F76-4B0F-AE49-6F195E8BC38F}"/>
          </ac:spMkLst>
        </pc:spChg>
        <pc:grpChg chg="del">
          <ac:chgData name="Pedro Galvez Hernandez" userId="78f48674-0c43-431c-acbc-cb9e3ff47646" providerId="ADAL" clId="{1C08FA85-4A5E-49F3-BF84-1976BFBDDE9E}" dt="2021-11-16T14:54:56.067" v="969" actId="478"/>
          <ac:grpSpMkLst>
            <pc:docMk/>
            <pc:sldMk cId="3499962724" sldId="295"/>
            <ac:grpSpMk id="37" creationId="{95E6293C-454E-44C9-AD82-3A26D7664750}"/>
          </ac:grpSpMkLst>
        </pc:grpChg>
        <pc:picChg chg="del">
          <ac:chgData name="Pedro Galvez Hernandez" userId="78f48674-0c43-431c-acbc-cb9e3ff47646" providerId="ADAL" clId="{1C08FA85-4A5E-49F3-BF84-1976BFBDDE9E}" dt="2021-11-16T14:54:50.421" v="968"/>
          <ac:picMkLst>
            <pc:docMk/>
            <pc:sldMk cId="3499962724" sldId="295"/>
            <ac:picMk id="2" creationId="{AD0ADADD-74EE-40A8-BCE7-9B520A5E3BA8}"/>
          </ac:picMkLst>
        </pc:picChg>
        <pc:picChg chg="del">
          <ac:chgData name="Pedro Galvez Hernandez" userId="78f48674-0c43-431c-acbc-cb9e3ff47646" providerId="ADAL" clId="{1C08FA85-4A5E-49F3-BF84-1976BFBDDE9E}" dt="2021-11-16T14:54:56.067" v="969" actId="478"/>
          <ac:picMkLst>
            <pc:docMk/>
            <pc:sldMk cId="3499962724" sldId="295"/>
            <ac:picMk id="6" creationId="{363D7D0E-29E1-46AE-B07C-B068CBD9B590}"/>
          </ac:picMkLst>
        </pc:picChg>
        <pc:picChg chg="del">
          <ac:chgData name="Pedro Galvez Hernandez" userId="78f48674-0c43-431c-acbc-cb9e3ff47646" providerId="ADAL" clId="{1C08FA85-4A5E-49F3-BF84-1976BFBDDE9E}" dt="2021-11-16T14:54:56.067" v="969" actId="478"/>
          <ac:picMkLst>
            <pc:docMk/>
            <pc:sldMk cId="3499962724" sldId="295"/>
            <ac:picMk id="9" creationId="{6227CC6D-270B-41E2-98EB-C0EAA0243CD9}"/>
          </ac:picMkLst>
        </pc:picChg>
      </pc:sldChg>
      <pc:sldChg chg="addSp delSp modSp add mod delAnim modAnim">
        <pc:chgData name="Pedro Galvez Hernandez" userId="78f48674-0c43-431c-acbc-cb9e3ff47646" providerId="ADAL" clId="{1C08FA85-4A5E-49F3-BF84-1976BFBDDE9E}" dt="2021-11-19T15:07:30.233" v="2619" actId="1076"/>
        <pc:sldMkLst>
          <pc:docMk/>
          <pc:sldMk cId="3818089214" sldId="296"/>
        </pc:sldMkLst>
        <pc:spChg chg="mod">
          <ac:chgData name="Pedro Galvez Hernandez" userId="78f48674-0c43-431c-acbc-cb9e3ff47646" providerId="ADAL" clId="{1C08FA85-4A5E-49F3-BF84-1976BFBDDE9E}" dt="2021-11-19T15:06:35.199" v="2616"/>
          <ac:spMkLst>
            <pc:docMk/>
            <pc:sldMk cId="3818089214" sldId="296"/>
            <ac:spMk id="14" creationId="{0FA9BFED-CA2E-4AF0-A865-760190E37FA4}"/>
          </ac:spMkLst>
        </pc:spChg>
        <pc:spChg chg="add mod">
          <ac:chgData name="Pedro Galvez Hernandez" userId="78f48674-0c43-431c-acbc-cb9e3ff47646" providerId="ADAL" clId="{1C08FA85-4A5E-49F3-BF84-1976BFBDDE9E}" dt="2021-11-16T15:27:11.249" v="2420" actId="14100"/>
          <ac:spMkLst>
            <pc:docMk/>
            <pc:sldMk cId="3818089214" sldId="296"/>
            <ac:spMk id="18" creationId="{17F55D86-81D6-4CCC-81C9-A8CF9138E8ED}"/>
          </ac:spMkLst>
        </pc:spChg>
        <pc:spChg chg="add mod">
          <ac:chgData name="Pedro Galvez Hernandez" userId="78f48674-0c43-431c-acbc-cb9e3ff47646" providerId="ADAL" clId="{1C08FA85-4A5E-49F3-BF84-1976BFBDDE9E}" dt="2021-11-16T15:27:09.359" v="2419" actId="14100"/>
          <ac:spMkLst>
            <pc:docMk/>
            <pc:sldMk cId="3818089214" sldId="296"/>
            <ac:spMk id="19" creationId="{594BD25A-B3D5-43EE-AEC2-1F6D777C33A5}"/>
          </ac:spMkLst>
        </pc:spChg>
        <pc:spChg chg="add mod">
          <ac:chgData name="Pedro Galvez Hernandez" userId="78f48674-0c43-431c-acbc-cb9e3ff47646" providerId="ADAL" clId="{1C08FA85-4A5E-49F3-BF84-1976BFBDDE9E}" dt="2021-11-16T15:27:04.598" v="2417" actId="14100"/>
          <ac:spMkLst>
            <pc:docMk/>
            <pc:sldMk cId="3818089214" sldId="296"/>
            <ac:spMk id="20" creationId="{7ECDAC9A-48AB-44F4-9F39-89D26C1BDBC1}"/>
          </ac:spMkLst>
        </pc:spChg>
        <pc:spChg chg="add del mod">
          <ac:chgData name="Pedro Galvez Hernandez" userId="78f48674-0c43-431c-acbc-cb9e3ff47646" providerId="ADAL" clId="{1C08FA85-4A5E-49F3-BF84-1976BFBDDE9E}" dt="2021-11-16T15:05:19.133" v="1260" actId="478"/>
          <ac:spMkLst>
            <pc:docMk/>
            <pc:sldMk cId="3818089214" sldId="296"/>
            <ac:spMk id="21" creationId="{0EBC1592-5CD3-45EA-A110-C91252C3A0BA}"/>
          </ac:spMkLst>
        </pc:spChg>
        <pc:spChg chg="add mod">
          <ac:chgData name="Pedro Galvez Hernandez" userId="78f48674-0c43-431c-acbc-cb9e3ff47646" providerId="ADAL" clId="{1C08FA85-4A5E-49F3-BF84-1976BFBDDE9E}" dt="2021-11-19T15:05:25.526" v="2604" actId="20577"/>
          <ac:spMkLst>
            <pc:docMk/>
            <pc:sldMk cId="3818089214" sldId="296"/>
            <ac:spMk id="22" creationId="{820095DD-CEF1-46FC-91E5-EBF51A1C2FC1}"/>
          </ac:spMkLst>
        </pc:spChg>
        <pc:spChg chg="mod">
          <ac:chgData name="Pedro Galvez Hernandez" userId="78f48674-0c43-431c-acbc-cb9e3ff47646" providerId="ADAL" clId="{1C08FA85-4A5E-49F3-BF84-1976BFBDDE9E}" dt="2021-11-16T15:08:56.304" v="1584" actId="14100"/>
          <ac:spMkLst>
            <pc:docMk/>
            <pc:sldMk cId="3818089214" sldId="296"/>
            <ac:spMk id="35" creationId="{57C372D3-A7DC-4A8C-BED5-95FEC3EC4812}"/>
          </ac:spMkLst>
        </pc:spChg>
        <pc:spChg chg="del">
          <ac:chgData name="Pedro Galvez Hernandez" userId="78f48674-0c43-431c-acbc-cb9e3ff47646" providerId="ADAL" clId="{1C08FA85-4A5E-49F3-BF84-1976BFBDDE9E}" dt="2021-11-16T15:03:38.766" v="1163" actId="478"/>
          <ac:spMkLst>
            <pc:docMk/>
            <pc:sldMk cId="3818089214" sldId="296"/>
            <ac:spMk id="55" creationId="{634716AF-EE1F-4458-BE5E-396AE1DF642C}"/>
          </ac:spMkLst>
        </pc:spChg>
        <pc:spChg chg="del">
          <ac:chgData name="Pedro Galvez Hernandez" userId="78f48674-0c43-431c-acbc-cb9e3ff47646" providerId="ADAL" clId="{1C08FA85-4A5E-49F3-BF84-1976BFBDDE9E}" dt="2021-11-16T15:03:38.766" v="1163" actId="478"/>
          <ac:spMkLst>
            <pc:docMk/>
            <pc:sldMk cId="3818089214" sldId="296"/>
            <ac:spMk id="57" creationId="{B420FFCA-DE56-46CF-8FAD-ABC7EB53942C}"/>
          </ac:spMkLst>
        </pc:spChg>
        <pc:spChg chg="del">
          <ac:chgData name="Pedro Galvez Hernandez" userId="78f48674-0c43-431c-acbc-cb9e3ff47646" providerId="ADAL" clId="{1C08FA85-4A5E-49F3-BF84-1976BFBDDE9E}" dt="2021-11-16T15:03:38.766" v="1163" actId="478"/>
          <ac:spMkLst>
            <pc:docMk/>
            <pc:sldMk cId="3818089214" sldId="296"/>
            <ac:spMk id="63" creationId="{FCA15001-ED03-43BE-A154-6D9E800010BB}"/>
          </ac:spMkLst>
        </pc:spChg>
        <pc:spChg chg="del">
          <ac:chgData name="Pedro Galvez Hernandez" userId="78f48674-0c43-431c-acbc-cb9e3ff47646" providerId="ADAL" clId="{1C08FA85-4A5E-49F3-BF84-1976BFBDDE9E}" dt="2021-11-16T15:03:38.766" v="1163" actId="478"/>
          <ac:spMkLst>
            <pc:docMk/>
            <pc:sldMk cId="3818089214" sldId="296"/>
            <ac:spMk id="74" creationId="{F400B4BA-55C7-4250-812C-002E600E4319}"/>
          </ac:spMkLst>
        </pc:spChg>
        <pc:grpChg chg="add mod">
          <ac:chgData name="Pedro Galvez Hernandez" userId="78f48674-0c43-431c-acbc-cb9e3ff47646" providerId="ADAL" clId="{1C08FA85-4A5E-49F3-BF84-1976BFBDDE9E}" dt="2021-11-19T15:06:37.860" v="2617" actId="1076"/>
          <ac:grpSpMkLst>
            <pc:docMk/>
            <pc:sldMk cId="3818089214" sldId="296"/>
            <ac:grpSpMk id="12" creationId="{6CE4B589-F258-4BC5-80A7-FB17C584DEAE}"/>
          </ac:grpSpMkLst>
        </pc:grpChg>
        <pc:picChg chg="add mod">
          <ac:chgData name="Pedro Galvez Hernandez" userId="78f48674-0c43-431c-acbc-cb9e3ff47646" providerId="ADAL" clId="{1C08FA85-4A5E-49F3-BF84-1976BFBDDE9E}" dt="2021-11-16T15:26:59.913" v="2414" actId="1076"/>
          <ac:picMkLst>
            <pc:docMk/>
            <pc:sldMk cId="3818089214" sldId="296"/>
            <ac:picMk id="15" creationId="{E6D307D3-0456-4A51-BF26-33F9DD2206A1}"/>
          </ac:picMkLst>
        </pc:picChg>
        <pc:picChg chg="add mod">
          <ac:chgData name="Pedro Galvez Hernandez" userId="78f48674-0c43-431c-acbc-cb9e3ff47646" providerId="ADAL" clId="{1C08FA85-4A5E-49F3-BF84-1976BFBDDE9E}" dt="2021-11-16T15:27:00.761" v="2415" actId="1076"/>
          <ac:picMkLst>
            <pc:docMk/>
            <pc:sldMk cId="3818089214" sldId="296"/>
            <ac:picMk id="16" creationId="{2B41C231-BA20-40F5-AE3E-4FE31347D973}"/>
          </ac:picMkLst>
        </pc:picChg>
        <pc:picChg chg="add mod">
          <ac:chgData name="Pedro Galvez Hernandez" userId="78f48674-0c43-431c-acbc-cb9e3ff47646" providerId="ADAL" clId="{1C08FA85-4A5E-49F3-BF84-1976BFBDDE9E}" dt="2021-11-16T15:27:06.696" v="2418" actId="1076"/>
          <ac:picMkLst>
            <pc:docMk/>
            <pc:sldMk cId="3818089214" sldId="296"/>
            <ac:picMk id="17" creationId="{8B16A153-60F3-41EF-A495-39819C890AF0}"/>
          </ac:picMkLst>
        </pc:picChg>
        <pc:picChg chg="del">
          <ac:chgData name="Pedro Galvez Hernandez" userId="78f48674-0c43-431c-acbc-cb9e3ff47646" providerId="ADAL" clId="{1C08FA85-4A5E-49F3-BF84-1976BFBDDE9E}" dt="2021-11-16T15:03:38.766" v="1163" actId="478"/>
          <ac:picMkLst>
            <pc:docMk/>
            <pc:sldMk cId="3818089214" sldId="296"/>
            <ac:picMk id="53" creationId="{B4CC4D44-3260-4A1B-A95E-94D2CAF7A13D}"/>
          </ac:picMkLst>
        </pc:picChg>
        <pc:picChg chg="del">
          <ac:chgData name="Pedro Galvez Hernandez" userId="78f48674-0c43-431c-acbc-cb9e3ff47646" providerId="ADAL" clId="{1C08FA85-4A5E-49F3-BF84-1976BFBDDE9E}" dt="2021-11-16T15:03:38.766" v="1163" actId="478"/>
          <ac:picMkLst>
            <pc:docMk/>
            <pc:sldMk cId="3818089214" sldId="296"/>
            <ac:picMk id="73" creationId="{EC6165E3-990E-4677-8A7B-ECD7F74CBE06}"/>
          </ac:picMkLst>
        </pc:picChg>
        <pc:cxnChg chg="mod">
          <ac:chgData name="Pedro Galvez Hernandez" userId="78f48674-0c43-431c-acbc-cb9e3ff47646" providerId="ADAL" clId="{1C08FA85-4A5E-49F3-BF84-1976BFBDDE9E}" dt="2021-11-19T15:07:30.233" v="2619" actId="1076"/>
          <ac:cxnSpMkLst>
            <pc:docMk/>
            <pc:sldMk cId="3818089214" sldId="296"/>
            <ac:cxnSpMk id="13" creationId="{6E1C6C69-27D0-4614-AEF7-B986B1CA0D3F}"/>
          </ac:cxnSpMkLst>
        </pc:cxnChg>
        <pc:cxnChg chg="del">
          <ac:chgData name="Pedro Galvez Hernandez" userId="78f48674-0c43-431c-acbc-cb9e3ff47646" providerId="ADAL" clId="{1C08FA85-4A5E-49F3-BF84-1976BFBDDE9E}" dt="2021-11-16T15:03:38.766" v="1163" actId="478"/>
          <ac:cxnSpMkLst>
            <pc:docMk/>
            <pc:sldMk cId="3818089214" sldId="296"/>
            <ac:cxnSpMk id="54" creationId="{D190FFD3-1777-467C-9469-D03ECB10CF4D}"/>
          </ac:cxnSpMkLst>
        </pc:cxnChg>
        <pc:cxnChg chg="del">
          <ac:chgData name="Pedro Galvez Hernandez" userId="78f48674-0c43-431c-acbc-cb9e3ff47646" providerId="ADAL" clId="{1C08FA85-4A5E-49F3-BF84-1976BFBDDE9E}" dt="2021-11-16T15:03:38.766" v="1163" actId="478"/>
          <ac:cxnSpMkLst>
            <pc:docMk/>
            <pc:sldMk cId="3818089214" sldId="296"/>
            <ac:cxnSpMk id="56" creationId="{09012031-B7A0-4339-AD4C-DB8DFA45C53A}"/>
          </ac:cxnSpMkLst>
        </pc:cxnChg>
        <pc:cxnChg chg="del">
          <ac:chgData name="Pedro Galvez Hernandez" userId="78f48674-0c43-431c-acbc-cb9e3ff47646" providerId="ADAL" clId="{1C08FA85-4A5E-49F3-BF84-1976BFBDDE9E}" dt="2021-11-16T15:03:38.766" v="1163" actId="478"/>
          <ac:cxnSpMkLst>
            <pc:docMk/>
            <pc:sldMk cId="3818089214" sldId="296"/>
            <ac:cxnSpMk id="58" creationId="{4A5CCBBD-281F-47A3-BDB8-FEE608A8A85A}"/>
          </ac:cxnSpMkLst>
        </pc:cxnChg>
        <pc:cxnChg chg="del">
          <ac:chgData name="Pedro Galvez Hernandez" userId="78f48674-0c43-431c-acbc-cb9e3ff47646" providerId="ADAL" clId="{1C08FA85-4A5E-49F3-BF84-1976BFBDDE9E}" dt="2021-11-16T15:03:38.766" v="1163" actId="478"/>
          <ac:cxnSpMkLst>
            <pc:docMk/>
            <pc:sldMk cId="3818089214" sldId="296"/>
            <ac:cxnSpMk id="59" creationId="{52A40825-0FD3-4336-B5CA-A662377A93A2}"/>
          </ac:cxnSpMkLst>
        </pc:cxnChg>
      </pc:sldChg>
      <pc:sldChg chg="add del">
        <pc:chgData name="Pedro Galvez Hernandez" userId="78f48674-0c43-431c-acbc-cb9e3ff47646" providerId="ADAL" clId="{1C08FA85-4A5E-49F3-BF84-1976BFBDDE9E}" dt="2021-11-16T15:04:01.394" v="1165" actId="47"/>
        <pc:sldMkLst>
          <pc:docMk/>
          <pc:sldMk cId="1274302889" sldId="297"/>
        </pc:sldMkLst>
      </pc:sldChg>
      <pc:sldChg chg="modSp add mod modAnim">
        <pc:chgData name="Pedro Galvez Hernandez" userId="78f48674-0c43-431c-acbc-cb9e3ff47646" providerId="ADAL" clId="{1C08FA85-4A5E-49F3-BF84-1976BFBDDE9E}" dt="2021-11-19T15:06:07.886" v="2613"/>
        <pc:sldMkLst>
          <pc:docMk/>
          <pc:sldMk cId="1563291466" sldId="297"/>
        </pc:sldMkLst>
        <pc:spChg chg="mod">
          <ac:chgData name="Pedro Galvez Hernandez" userId="78f48674-0c43-431c-acbc-cb9e3ff47646" providerId="ADAL" clId="{1C08FA85-4A5E-49F3-BF84-1976BFBDDE9E}" dt="2021-11-16T15:27:36.339" v="2435" actId="14100"/>
          <ac:spMkLst>
            <pc:docMk/>
            <pc:sldMk cId="1563291466" sldId="297"/>
            <ac:spMk id="18" creationId="{17F55D86-81D6-4CCC-81C9-A8CF9138E8ED}"/>
          </ac:spMkLst>
        </pc:spChg>
        <pc:spChg chg="mod">
          <ac:chgData name="Pedro Galvez Hernandez" userId="78f48674-0c43-431c-acbc-cb9e3ff47646" providerId="ADAL" clId="{1C08FA85-4A5E-49F3-BF84-1976BFBDDE9E}" dt="2021-11-16T15:27:41.170" v="2436" actId="1076"/>
          <ac:spMkLst>
            <pc:docMk/>
            <pc:sldMk cId="1563291466" sldId="297"/>
            <ac:spMk id="19" creationId="{594BD25A-B3D5-43EE-AEC2-1F6D777C33A5}"/>
          </ac:spMkLst>
        </pc:spChg>
        <pc:spChg chg="mod">
          <ac:chgData name="Pedro Galvez Hernandez" userId="78f48674-0c43-431c-acbc-cb9e3ff47646" providerId="ADAL" clId="{1C08FA85-4A5E-49F3-BF84-1976BFBDDE9E}" dt="2021-11-16T15:27:32.329" v="2433" actId="14100"/>
          <ac:spMkLst>
            <pc:docMk/>
            <pc:sldMk cId="1563291466" sldId="297"/>
            <ac:spMk id="20" creationId="{7ECDAC9A-48AB-44F4-9F39-89D26C1BDBC1}"/>
          </ac:spMkLst>
        </pc:spChg>
        <pc:spChg chg="mod">
          <ac:chgData name="Pedro Galvez Hernandez" userId="78f48674-0c43-431c-acbc-cb9e3ff47646" providerId="ADAL" clId="{1C08FA85-4A5E-49F3-BF84-1976BFBDDE9E}" dt="2021-11-16T15:29:21.177" v="2483" actId="20577"/>
          <ac:spMkLst>
            <pc:docMk/>
            <pc:sldMk cId="1563291466" sldId="297"/>
            <ac:spMk id="22" creationId="{820095DD-CEF1-46FC-91E5-EBF51A1C2FC1}"/>
          </ac:spMkLst>
        </pc:spChg>
        <pc:spChg chg="mod">
          <ac:chgData name="Pedro Galvez Hernandez" userId="78f48674-0c43-431c-acbc-cb9e3ff47646" providerId="ADAL" clId="{1C08FA85-4A5E-49F3-BF84-1976BFBDDE9E}" dt="2021-11-16T15:09:12.135" v="1604" actId="20577"/>
          <ac:spMkLst>
            <pc:docMk/>
            <pc:sldMk cId="1563291466" sldId="297"/>
            <ac:spMk id="35" creationId="{57C372D3-A7DC-4A8C-BED5-95FEC3EC4812}"/>
          </ac:spMkLst>
        </pc:spChg>
        <pc:picChg chg="mod">
          <ac:chgData name="Pedro Galvez Hernandez" userId="78f48674-0c43-431c-acbc-cb9e3ff47646" providerId="ADAL" clId="{1C08FA85-4A5E-49F3-BF84-1976BFBDDE9E}" dt="2021-11-16T15:27:25.849" v="2431" actId="1076"/>
          <ac:picMkLst>
            <pc:docMk/>
            <pc:sldMk cId="1563291466" sldId="297"/>
            <ac:picMk id="15" creationId="{E6D307D3-0456-4A51-BF26-33F9DD2206A1}"/>
          </ac:picMkLst>
        </pc:picChg>
        <pc:picChg chg="mod">
          <ac:chgData name="Pedro Galvez Hernandez" userId="78f48674-0c43-431c-acbc-cb9e3ff47646" providerId="ADAL" clId="{1C08FA85-4A5E-49F3-BF84-1976BFBDDE9E}" dt="2021-11-16T15:27:23.629" v="2430" actId="1035"/>
          <ac:picMkLst>
            <pc:docMk/>
            <pc:sldMk cId="1563291466" sldId="297"/>
            <ac:picMk id="16" creationId="{2B41C231-BA20-40F5-AE3E-4FE31347D973}"/>
          </ac:picMkLst>
        </pc:picChg>
        <pc:picChg chg="mod">
          <ac:chgData name="Pedro Galvez Hernandez" userId="78f48674-0c43-431c-acbc-cb9e3ff47646" providerId="ADAL" clId="{1C08FA85-4A5E-49F3-BF84-1976BFBDDE9E}" dt="2021-11-16T15:27:41.170" v="2436" actId="1076"/>
          <ac:picMkLst>
            <pc:docMk/>
            <pc:sldMk cId="1563291466" sldId="297"/>
            <ac:picMk id="17" creationId="{8B16A153-60F3-41EF-A495-39819C890AF0}"/>
          </ac:picMkLst>
        </pc:picChg>
      </pc:sldChg>
      <pc:sldChg chg="addSp delSp modSp add mod ord modAnim">
        <pc:chgData name="Pedro Galvez Hernandez" userId="78f48674-0c43-431c-acbc-cb9e3ff47646" providerId="ADAL" clId="{1C08FA85-4A5E-49F3-BF84-1976BFBDDE9E}" dt="2021-11-16T15:28:38.670" v="2454"/>
        <pc:sldMkLst>
          <pc:docMk/>
          <pc:sldMk cId="864984012" sldId="298"/>
        </pc:sldMkLst>
        <pc:spChg chg="add mod">
          <ac:chgData name="Pedro Galvez Hernandez" userId="78f48674-0c43-431c-acbc-cb9e3ff47646" providerId="ADAL" clId="{1C08FA85-4A5E-49F3-BF84-1976BFBDDE9E}" dt="2021-11-16T15:12:05.258" v="1816" actId="1076"/>
          <ac:spMkLst>
            <pc:docMk/>
            <pc:sldMk cId="864984012" sldId="298"/>
            <ac:spMk id="16" creationId="{62063200-DCE8-43EB-B5AB-681F85332266}"/>
          </ac:spMkLst>
        </pc:spChg>
        <pc:spChg chg="mod">
          <ac:chgData name="Pedro Galvez Hernandez" userId="78f48674-0c43-431c-acbc-cb9e3ff47646" providerId="ADAL" clId="{1C08FA85-4A5E-49F3-BF84-1976BFBDDE9E}" dt="2021-11-16T15:11:51.123" v="1792" actId="20577"/>
          <ac:spMkLst>
            <pc:docMk/>
            <pc:sldMk cId="864984012" sldId="298"/>
            <ac:spMk id="35" creationId="{57C372D3-A7DC-4A8C-BED5-95FEC3EC4812}"/>
          </ac:spMkLst>
        </pc:spChg>
        <pc:picChg chg="add mod">
          <ac:chgData name="Pedro Galvez Hernandez" userId="78f48674-0c43-431c-acbc-cb9e3ff47646" providerId="ADAL" clId="{1C08FA85-4A5E-49F3-BF84-1976BFBDDE9E}" dt="2021-11-16T15:11:15.516" v="1729" actId="1076"/>
          <ac:picMkLst>
            <pc:docMk/>
            <pc:sldMk cId="864984012" sldId="298"/>
            <ac:picMk id="15" creationId="{8B4E4AEF-9256-441B-83B1-2FEF200A5A21}"/>
          </ac:picMkLst>
        </pc:picChg>
        <pc:picChg chg="del">
          <ac:chgData name="Pedro Galvez Hernandez" userId="78f48674-0c43-431c-acbc-cb9e3ff47646" providerId="ADAL" clId="{1C08FA85-4A5E-49F3-BF84-1976BFBDDE9E}" dt="2021-11-16T15:11:08.608" v="1723" actId="478"/>
          <ac:picMkLst>
            <pc:docMk/>
            <pc:sldMk cId="864984012" sldId="298"/>
            <ac:picMk id="73" creationId="{EC6165E3-990E-4677-8A7B-ECD7F74CBE06}"/>
          </ac:picMkLst>
        </pc:picChg>
      </pc:sldChg>
      <pc:sldChg chg="modSp add mod modAnim">
        <pc:chgData name="Pedro Galvez Hernandez" userId="78f48674-0c43-431c-acbc-cb9e3ff47646" providerId="ADAL" clId="{1C08FA85-4A5E-49F3-BF84-1976BFBDDE9E}" dt="2021-11-16T15:28:34.223" v="2448"/>
        <pc:sldMkLst>
          <pc:docMk/>
          <pc:sldMk cId="3302212165" sldId="299"/>
        </pc:sldMkLst>
        <pc:spChg chg="mod">
          <ac:chgData name="Pedro Galvez Hernandez" userId="78f48674-0c43-431c-acbc-cb9e3ff47646" providerId="ADAL" clId="{1C08FA85-4A5E-49F3-BF84-1976BFBDDE9E}" dt="2021-11-16T15:11:39.415" v="1765" actId="20577"/>
          <ac:spMkLst>
            <pc:docMk/>
            <pc:sldMk cId="3302212165" sldId="299"/>
            <ac:spMk id="35" creationId="{57C372D3-A7DC-4A8C-BED5-95FEC3EC4812}"/>
          </ac:spMkLst>
        </pc:spChg>
      </pc:sldChg>
      <pc:sldChg chg="addSp modSp mod">
        <pc:chgData name="Pedro Galvez Hernandez" userId="78f48674-0c43-431c-acbc-cb9e3ff47646" providerId="ADAL" clId="{1C08FA85-4A5E-49F3-BF84-1976BFBDDE9E}" dt="2021-11-19T14:55:02.152" v="2596" actId="20577"/>
        <pc:sldMkLst>
          <pc:docMk/>
          <pc:sldMk cId="4054530740" sldId="300"/>
        </pc:sldMkLst>
        <pc:spChg chg="mod">
          <ac:chgData name="Pedro Galvez Hernandez" userId="78f48674-0c43-431c-acbc-cb9e3ff47646" providerId="ADAL" clId="{1C08FA85-4A5E-49F3-BF84-1976BFBDDE9E}" dt="2021-11-19T14:55:02.152" v="2596" actId="20577"/>
          <ac:spMkLst>
            <pc:docMk/>
            <pc:sldMk cId="4054530740" sldId="300"/>
            <ac:spMk id="6" creationId="{3C357F4C-B841-4C0F-BCB7-AB5E9BD2EB10}"/>
          </ac:spMkLst>
        </pc:spChg>
        <pc:picChg chg="add mod">
          <ac:chgData name="Pedro Galvez Hernandez" userId="78f48674-0c43-431c-acbc-cb9e3ff47646" providerId="ADAL" clId="{1C08FA85-4A5E-49F3-BF84-1976BFBDDE9E}" dt="2021-11-17T10:26:01.114" v="2590" actId="1036"/>
          <ac:picMkLst>
            <pc:docMk/>
            <pc:sldMk cId="4054530740" sldId="300"/>
            <ac:picMk id="9" creationId="{6B099B7A-C030-41F5-B6C2-93BDB922B174}"/>
          </ac:picMkLst>
        </pc:picChg>
        <pc:picChg chg="mod">
          <ac:chgData name="Pedro Galvez Hernandez" userId="78f48674-0c43-431c-acbc-cb9e3ff47646" providerId="ADAL" clId="{1C08FA85-4A5E-49F3-BF84-1976BFBDDE9E}" dt="2021-11-17T10:26:01.114" v="2590" actId="1036"/>
          <ac:picMkLst>
            <pc:docMk/>
            <pc:sldMk cId="4054530740" sldId="300"/>
            <ac:picMk id="1026" creationId="{467A132F-FABA-499C-A81B-ACD27F531E56}"/>
          </ac:picMkLst>
        </pc:picChg>
        <pc:picChg chg="mod">
          <ac:chgData name="Pedro Galvez Hernandez" userId="78f48674-0c43-431c-acbc-cb9e3ff47646" providerId="ADAL" clId="{1C08FA85-4A5E-49F3-BF84-1976BFBDDE9E}" dt="2021-11-17T10:26:01.114" v="2590" actId="1036"/>
          <ac:picMkLst>
            <pc:docMk/>
            <pc:sldMk cId="4054530740" sldId="300"/>
            <ac:picMk id="1027" creationId="{C5E5AA73-5544-4879-A93A-73BB7A60B7A3}"/>
          </ac:picMkLst>
        </pc:picChg>
        <pc:picChg chg="mod">
          <ac:chgData name="Pedro Galvez Hernandez" userId="78f48674-0c43-431c-acbc-cb9e3ff47646" providerId="ADAL" clId="{1C08FA85-4A5E-49F3-BF84-1976BFBDDE9E}" dt="2021-11-17T10:26:01.114" v="2590" actId="1036"/>
          <ac:picMkLst>
            <pc:docMk/>
            <pc:sldMk cId="4054530740" sldId="300"/>
            <ac:picMk id="1028" creationId="{47609F95-00D7-4F30-85CC-8A728EFA7A6A}"/>
          </ac:picMkLst>
        </pc:picChg>
      </pc:sldChg>
    </pc:docChg>
  </pc:docChgLst>
  <pc:docChgLst>
    <pc:chgData name="Pedro Galvez Hernandez" userId="78f48674-0c43-431c-acbc-cb9e3ff47646" providerId="ADAL" clId="{BC942ACD-B56B-4322-BECF-547F47306614}"/>
    <pc:docChg chg="undo custSel addSld delSld modSld sldOrd">
      <pc:chgData name="Pedro Galvez Hernandez" userId="78f48674-0c43-431c-acbc-cb9e3ff47646" providerId="ADAL" clId="{BC942ACD-B56B-4322-BECF-547F47306614}" dt="2022-10-12T07:17:55.659" v="6039" actId="1076"/>
      <pc:docMkLst>
        <pc:docMk/>
      </pc:docMkLst>
      <pc:sldChg chg="addSp delSp modSp mod modAnim">
        <pc:chgData name="Pedro Galvez Hernandez" userId="78f48674-0c43-431c-acbc-cb9e3ff47646" providerId="ADAL" clId="{BC942ACD-B56B-4322-BECF-547F47306614}" dt="2022-09-24T10:33:09.263" v="333" actId="1035"/>
        <pc:sldMkLst>
          <pc:docMk/>
          <pc:sldMk cId="328289552" sldId="264"/>
        </pc:sldMkLst>
        <pc:spChg chg="mod">
          <ac:chgData name="Pedro Galvez Hernandez" userId="78f48674-0c43-431c-acbc-cb9e3ff47646" providerId="ADAL" clId="{BC942ACD-B56B-4322-BECF-547F47306614}" dt="2022-09-24T10:33:06.318" v="326" actId="1035"/>
          <ac:spMkLst>
            <pc:docMk/>
            <pc:sldMk cId="328289552" sldId="264"/>
            <ac:spMk id="5" creationId="{9AB95BF0-47CB-4A99-99DA-653C56FD33D1}"/>
          </ac:spMkLst>
        </pc:spChg>
        <pc:spChg chg="mod">
          <ac:chgData name="Pedro Galvez Hernandez" userId="78f48674-0c43-431c-acbc-cb9e3ff47646" providerId="ADAL" clId="{BC942ACD-B56B-4322-BECF-547F47306614}" dt="2022-09-24T10:33:06.318" v="326" actId="1035"/>
          <ac:spMkLst>
            <pc:docMk/>
            <pc:sldMk cId="328289552" sldId="264"/>
            <ac:spMk id="10" creationId="{19F677DD-73CD-78B0-C599-890F8FD391FF}"/>
          </ac:spMkLst>
        </pc:spChg>
        <pc:spChg chg="mod">
          <ac:chgData name="Pedro Galvez Hernandez" userId="78f48674-0c43-431c-acbc-cb9e3ff47646" providerId="ADAL" clId="{BC942ACD-B56B-4322-BECF-547F47306614}" dt="2022-09-24T10:33:09.263" v="333" actId="1035"/>
          <ac:spMkLst>
            <pc:docMk/>
            <pc:sldMk cId="328289552" sldId="264"/>
            <ac:spMk id="11" creationId="{4ADE0211-DBCE-112B-324F-3813C3E9F03C}"/>
          </ac:spMkLst>
        </pc:spChg>
        <pc:picChg chg="add del mod">
          <ac:chgData name="Pedro Galvez Hernandez" userId="78f48674-0c43-431c-acbc-cb9e3ff47646" providerId="ADAL" clId="{BC942ACD-B56B-4322-BECF-547F47306614}" dt="2022-09-24T10:31:04.466" v="203" actId="478"/>
          <ac:picMkLst>
            <pc:docMk/>
            <pc:sldMk cId="328289552" sldId="264"/>
            <ac:picMk id="2" creationId="{9BD1DB65-2B6D-B2D8-2232-2D9A9CDE5175}"/>
          </ac:picMkLst>
        </pc:picChg>
        <pc:picChg chg="add del mod">
          <ac:chgData name="Pedro Galvez Hernandez" userId="78f48674-0c43-431c-acbc-cb9e3ff47646" providerId="ADAL" clId="{BC942ACD-B56B-4322-BECF-547F47306614}" dt="2022-09-24T10:31:05.595" v="204" actId="478"/>
          <ac:picMkLst>
            <pc:docMk/>
            <pc:sldMk cId="328289552" sldId="264"/>
            <ac:picMk id="3" creationId="{5D6261D3-78FE-5538-F6C7-8BD763132D8D}"/>
          </ac:picMkLst>
        </pc:picChg>
        <pc:picChg chg="add del mod">
          <ac:chgData name="Pedro Galvez Hernandez" userId="78f48674-0c43-431c-acbc-cb9e3ff47646" providerId="ADAL" clId="{BC942ACD-B56B-4322-BECF-547F47306614}" dt="2022-09-24T10:30:49.377" v="194" actId="478"/>
          <ac:picMkLst>
            <pc:docMk/>
            <pc:sldMk cId="328289552" sldId="264"/>
            <ac:picMk id="4" creationId="{C8BAC88C-1367-5C68-38CB-388E1DB62AE2}"/>
          </ac:picMkLst>
        </pc:picChg>
        <pc:picChg chg="add del mod">
          <ac:chgData name="Pedro Galvez Hernandez" userId="78f48674-0c43-431c-acbc-cb9e3ff47646" providerId="ADAL" clId="{BC942ACD-B56B-4322-BECF-547F47306614}" dt="2022-09-24T10:31:03.409" v="202" actId="478"/>
          <ac:picMkLst>
            <pc:docMk/>
            <pc:sldMk cId="328289552" sldId="264"/>
            <ac:picMk id="6" creationId="{A6425EEF-6B22-0D56-812B-23440CAEE04A}"/>
          </ac:picMkLst>
        </pc:picChg>
        <pc:picChg chg="add del mod">
          <ac:chgData name="Pedro Galvez Hernandez" userId="78f48674-0c43-431c-acbc-cb9e3ff47646" providerId="ADAL" clId="{BC942ACD-B56B-4322-BECF-547F47306614}" dt="2022-09-24T10:31:32.245" v="212" actId="478"/>
          <ac:picMkLst>
            <pc:docMk/>
            <pc:sldMk cId="328289552" sldId="264"/>
            <ac:picMk id="8" creationId="{92A9B6CE-9227-CE35-BF90-10A757A8E056}"/>
          </ac:picMkLst>
        </pc:picChg>
        <pc:picChg chg="add mod modCrop">
          <ac:chgData name="Pedro Galvez Hernandez" userId="78f48674-0c43-431c-acbc-cb9e3ff47646" providerId="ADAL" clId="{BC942ACD-B56B-4322-BECF-547F47306614}" dt="2022-09-24T10:32:05.051" v="221" actId="1076"/>
          <ac:picMkLst>
            <pc:docMk/>
            <pc:sldMk cId="328289552" sldId="264"/>
            <ac:picMk id="9" creationId="{DD4EB693-5541-E871-48EC-24FED039B0BD}"/>
          </ac:picMkLst>
        </pc:picChg>
      </pc:sldChg>
      <pc:sldChg chg="addSp delSp modSp mod">
        <pc:chgData name="Pedro Galvez Hernandez" userId="78f48674-0c43-431c-acbc-cb9e3ff47646" providerId="ADAL" clId="{BC942ACD-B56B-4322-BECF-547F47306614}" dt="2022-09-26T16:12:54.607" v="5289" actId="1035"/>
        <pc:sldMkLst>
          <pc:docMk/>
          <pc:sldMk cId="1771121216" sldId="346"/>
        </pc:sldMkLst>
        <pc:spChg chg="add mod">
          <ac:chgData name="Pedro Galvez Hernandez" userId="78f48674-0c43-431c-acbc-cb9e3ff47646" providerId="ADAL" clId="{BC942ACD-B56B-4322-BECF-547F47306614}" dt="2022-09-24T10:33:20.577" v="334"/>
          <ac:spMkLst>
            <pc:docMk/>
            <pc:sldMk cId="1771121216" sldId="346"/>
            <ac:spMk id="2" creationId="{5E527AC2-777F-944B-884F-B54D3D03C56A}"/>
          </ac:spMkLst>
        </pc:spChg>
        <pc:spChg chg="mod">
          <ac:chgData name="Pedro Galvez Hernandez" userId="78f48674-0c43-431c-acbc-cb9e3ff47646" providerId="ADAL" clId="{BC942ACD-B56B-4322-BECF-547F47306614}" dt="2022-09-26T16:12:54.607" v="5289" actId="1035"/>
          <ac:spMkLst>
            <pc:docMk/>
            <pc:sldMk cId="1771121216" sldId="346"/>
            <ac:spMk id="6" creationId="{CBDE9C7B-23F2-6855-6E03-8517AEA04FD2}"/>
          </ac:spMkLst>
        </pc:spChg>
        <pc:spChg chg="del">
          <ac:chgData name="Pedro Galvez Hernandez" userId="78f48674-0c43-431c-acbc-cb9e3ff47646" providerId="ADAL" clId="{BC942ACD-B56B-4322-BECF-547F47306614}" dt="2022-09-24T10:27:23.384" v="8" actId="478"/>
          <ac:spMkLst>
            <pc:docMk/>
            <pc:sldMk cId="1771121216" sldId="346"/>
            <ac:spMk id="20" creationId="{48E5A875-2355-4B09-BCB7-4E60543B77FC}"/>
          </ac:spMkLst>
        </pc:spChg>
      </pc:sldChg>
      <pc:sldChg chg="addSp delSp modSp mod">
        <pc:chgData name="Pedro Galvez Hernandez" userId="78f48674-0c43-431c-acbc-cb9e3ff47646" providerId="ADAL" clId="{BC942ACD-B56B-4322-BECF-547F47306614}" dt="2022-09-24T10:38:01.482" v="441"/>
        <pc:sldMkLst>
          <pc:docMk/>
          <pc:sldMk cId="2446676565" sldId="347"/>
        </pc:sldMkLst>
        <pc:spChg chg="add del mod">
          <ac:chgData name="Pedro Galvez Hernandez" userId="78f48674-0c43-431c-acbc-cb9e3ff47646" providerId="ADAL" clId="{BC942ACD-B56B-4322-BECF-547F47306614}" dt="2022-09-24T10:33:35.989" v="337" actId="478"/>
          <ac:spMkLst>
            <pc:docMk/>
            <pc:sldMk cId="2446676565" sldId="347"/>
            <ac:spMk id="2" creationId="{AE97C6AC-493A-BDEA-007C-2371E074093A}"/>
          </ac:spMkLst>
        </pc:spChg>
        <pc:spChg chg="add mod">
          <ac:chgData name="Pedro Galvez Hernandez" userId="78f48674-0c43-431c-acbc-cb9e3ff47646" providerId="ADAL" clId="{BC942ACD-B56B-4322-BECF-547F47306614}" dt="2022-09-24T10:33:36.459" v="338"/>
          <ac:spMkLst>
            <pc:docMk/>
            <pc:sldMk cId="2446676565" sldId="347"/>
            <ac:spMk id="4" creationId="{215DC2C2-71DA-B957-006D-54E4BF821B22}"/>
          </ac:spMkLst>
        </pc:spChg>
        <pc:spChg chg="del">
          <ac:chgData name="Pedro Galvez Hernandez" userId="78f48674-0c43-431c-acbc-cb9e3ff47646" providerId="ADAL" clId="{BC942ACD-B56B-4322-BECF-547F47306614}" dt="2022-09-24T10:27:36.398" v="12" actId="478"/>
          <ac:spMkLst>
            <pc:docMk/>
            <pc:sldMk cId="2446676565" sldId="347"/>
            <ac:spMk id="20" creationId="{48E5A875-2355-4B09-BCB7-4E60543B77FC}"/>
          </ac:spMkLst>
        </pc:spChg>
        <pc:graphicFrameChg chg="add del mod">
          <ac:chgData name="Pedro Galvez Hernandez" userId="78f48674-0c43-431c-acbc-cb9e3ff47646" providerId="ADAL" clId="{BC942ACD-B56B-4322-BECF-547F47306614}" dt="2022-09-24T10:36:01.224" v="411" actId="478"/>
          <ac:graphicFrameMkLst>
            <pc:docMk/>
            <pc:sldMk cId="2446676565" sldId="347"/>
            <ac:graphicFrameMk id="3" creationId="{0D27F038-E669-7BC4-55A0-74BED7465049}"/>
          </ac:graphicFrameMkLst>
        </pc:graphicFrameChg>
        <pc:graphicFrameChg chg="del">
          <ac:chgData name="Pedro Galvez Hernandez" userId="78f48674-0c43-431c-acbc-cb9e3ff47646" providerId="ADAL" clId="{BC942ACD-B56B-4322-BECF-547F47306614}" dt="2022-09-24T10:30:14.889" v="190" actId="478"/>
          <ac:graphicFrameMkLst>
            <pc:docMk/>
            <pc:sldMk cId="2446676565" sldId="347"/>
            <ac:graphicFrameMk id="6" creationId="{E1A27AB5-CC63-73A6-1BFD-A5B3CA3A5E90}"/>
          </ac:graphicFrameMkLst>
        </pc:graphicFrameChg>
        <pc:graphicFrameChg chg="add mod">
          <ac:chgData name="Pedro Galvez Hernandez" userId="78f48674-0c43-431c-acbc-cb9e3ff47646" providerId="ADAL" clId="{BC942ACD-B56B-4322-BECF-547F47306614}" dt="2022-09-24T10:38:01.482" v="441"/>
          <ac:graphicFrameMkLst>
            <pc:docMk/>
            <pc:sldMk cId="2446676565" sldId="347"/>
            <ac:graphicFrameMk id="7" creationId="{2E59FB32-DDBB-6095-274C-3FE2B715E878}"/>
          </ac:graphicFrameMkLst>
        </pc:graphicFrameChg>
      </pc:sldChg>
      <pc:sldChg chg="addSp delSp modSp mod">
        <pc:chgData name="Pedro Galvez Hernandez" userId="78f48674-0c43-431c-acbc-cb9e3ff47646" providerId="ADAL" clId="{BC942ACD-B56B-4322-BECF-547F47306614}" dt="2022-09-24T10:37:54.316" v="440"/>
        <pc:sldMkLst>
          <pc:docMk/>
          <pc:sldMk cId="3235886402" sldId="350"/>
        </pc:sldMkLst>
        <pc:spChg chg="add mod">
          <ac:chgData name="Pedro Galvez Hernandez" userId="78f48674-0c43-431c-acbc-cb9e3ff47646" providerId="ADAL" clId="{BC942ACD-B56B-4322-BECF-547F47306614}" dt="2022-09-24T10:33:29.925" v="336"/>
          <ac:spMkLst>
            <pc:docMk/>
            <pc:sldMk cId="3235886402" sldId="350"/>
            <ac:spMk id="3" creationId="{6188A85C-5E9D-0C6D-6883-6578EE491FB0}"/>
          </ac:spMkLst>
        </pc:spChg>
        <pc:spChg chg="del mod">
          <ac:chgData name="Pedro Galvez Hernandez" userId="78f48674-0c43-431c-acbc-cb9e3ff47646" providerId="ADAL" clId="{BC942ACD-B56B-4322-BECF-547F47306614}" dt="2022-09-24T10:33:29.428" v="335" actId="478"/>
          <ac:spMkLst>
            <pc:docMk/>
            <pc:sldMk cId="3235886402" sldId="350"/>
            <ac:spMk id="20" creationId="{48E5A875-2355-4B09-BCB7-4E60543B77FC}"/>
          </ac:spMkLst>
        </pc:spChg>
        <pc:graphicFrameChg chg="mod">
          <ac:chgData name="Pedro Galvez Hernandez" userId="78f48674-0c43-431c-acbc-cb9e3ff47646" providerId="ADAL" clId="{BC942ACD-B56B-4322-BECF-547F47306614}" dt="2022-09-24T10:37:54.316" v="440"/>
          <ac:graphicFrameMkLst>
            <pc:docMk/>
            <pc:sldMk cId="3235886402" sldId="350"/>
            <ac:graphicFrameMk id="13" creationId="{38691561-D924-F2FB-7669-90026DA51F3B}"/>
          </ac:graphicFrameMkLst>
        </pc:graphicFrameChg>
      </pc:sldChg>
      <pc:sldChg chg="addSp delSp modSp mod">
        <pc:chgData name="Pedro Galvez Hernandez" userId="78f48674-0c43-431c-acbc-cb9e3ff47646" providerId="ADAL" clId="{BC942ACD-B56B-4322-BECF-547F47306614}" dt="2022-09-24T10:38:06.658" v="442"/>
        <pc:sldMkLst>
          <pc:docMk/>
          <pc:sldMk cId="1980300476" sldId="354"/>
        </pc:sldMkLst>
        <pc:spChg chg="add mod">
          <ac:chgData name="Pedro Galvez Hernandez" userId="78f48674-0c43-431c-acbc-cb9e3ff47646" providerId="ADAL" clId="{BC942ACD-B56B-4322-BECF-547F47306614}" dt="2022-09-24T10:33:43.753" v="340"/>
          <ac:spMkLst>
            <pc:docMk/>
            <pc:sldMk cId="1980300476" sldId="354"/>
            <ac:spMk id="2" creationId="{A7097748-4B1A-09F2-012C-8EA9D4A84DB2}"/>
          </ac:spMkLst>
        </pc:spChg>
        <pc:spChg chg="del">
          <ac:chgData name="Pedro Galvez Hernandez" userId="78f48674-0c43-431c-acbc-cb9e3ff47646" providerId="ADAL" clId="{BC942ACD-B56B-4322-BECF-547F47306614}" dt="2022-09-24T10:33:43.115" v="339" actId="478"/>
          <ac:spMkLst>
            <pc:docMk/>
            <pc:sldMk cId="1980300476" sldId="354"/>
            <ac:spMk id="20" creationId="{48E5A875-2355-4B09-BCB7-4E60543B77FC}"/>
          </ac:spMkLst>
        </pc:spChg>
        <pc:graphicFrameChg chg="add del mod modGraphic">
          <ac:chgData name="Pedro Galvez Hernandez" userId="78f48674-0c43-431c-acbc-cb9e3ff47646" providerId="ADAL" clId="{BC942ACD-B56B-4322-BECF-547F47306614}" dt="2022-09-24T10:36:04.431" v="413" actId="478"/>
          <ac:graphicFrameMkLst>
            <pc:docMk/>
            <pc:sldMk cId="1980300476" sldId="354"/>
            <ac:graphicFrameMk id="3" creationId="{D2CB94BE-20BF-BA3B-F99A-10507646E447}"/>
          </ac:graphicFrameMkLst>
        </pc:graphicFrameChg>
        <pc:graphicFrameChg chg="add mod modGraphic">
          <ac:chgData name="Pedro Galvez Hernandez" userId="78f48674-0c43-431c-acbc-cb9e3ff47646" providerId="ADAL" clId="{BC942ACD-B56B-4322-BECF-547F47306614}" dt="2022-09-24T10:38:06.658" v="442"/>
          <ac:graphicFrameMkLst>
            <pc:docMk/>
            <pc:sldMk cId="1980300476" sldId="354"/>
            <ac:graphicFrameMk id="4" creationId="{DDA3B1B0-1CDE-3C59-479A-2893A2A243E6}"/>
          </ac:graphicFrameMkLst>
        </pc:graphicFrameChg>
        <pc:graphicFrameChg chg="del">
          <ac:chgData name="Pedro Galvez Hernandez" userId="78f48674-0c43-431c-acbc-cb9e3ff47646" providerId="ADAL" clId="{BC942ACD-B56B-4322-BECF-547F47306614}" dt="2022-09-24T10:34:18.918" v="349" actId="478"/>
          <ac:graphicFrameMkLst>
            <pc:docMk/>
            <pc:sldMk cId="1980300476" sldId="354"/>
            <ac:graphicFrameMk id="35" creationId="{00E06D49-5B26-4992-0F4F-B6D3EA36041C}"/>
          </ac:graphicFrameMkLst>
        </pc:graphicFrameChg>
      </pc:sldChg>
      <pc:sldChg chg="addSp delSp modSp mod">
        <pc:chgData name="Pedro Galvez Hernandez" userId="78f48674-0c43-431c-acbc-cb9e3ff47646" providerId="ADAL" clId="{BC942ACD-B56B-4322-BECF-547F47306614}" dt="2022-09-24T12:45:39.105" v="2563" actId="1035"/>
        <pc:sldMkLst>
          <pc:docMk/>
          <pc:sldMk cId="700777676" sldId="357"/>
        </pc:sldMkLst>
        <pc:spChg chg="add mod">
          <ac:chgData name="Pedro Galvez Hernandez" userId="78f48674-0c43-431c-acbc-cb9e3ff47646" providerId="ADAL" clId="{BC942ACD-B56B-4322-BECF-547F47306614}" dt="2022-09-24T10:33:51.815" v="342"/>
          <ac:spMkLst>
            <pc:docMk/>
            <pc:sldMk cId="700777676" sldId="357"/>
            <ac:spMk id="2" creationId="{B5DB866A-5CEC-1BC9-8224-1B774CAFE9B9}"/>
          </ac:spMkLst>
        </pc:spChg>
        <pc:spChg chg="add mod">
          <ac:chgData name="Pedro Galvez Hernandez" userId="78f48674-0c43-431c-acbc-cb9e3ff47646" providerId="ADAL" clId="{BC942ACD-B56B-4322-BECF-547F47306614}" dt="2022-09-24T12:45:31.681" v="2557" actId="1035"/>
          <ac:spMkLst>
            <pc:docMk/>
            <pc:sldMk cId="700777676" sldId="357"/>
            <ac:spMk id="6" creationId="{828862F0-B139-B052-0093-AEFCD7736D61}"/>
          </ac:spMkLst>
        </pc:spChg>
        <pc:spChg chg="mod">
          <ac:chgData name="Pedro Galvez Hernandez" userId="78f48674-0c43-431c-acbc-cb9e3ff47646" providerId="ADAL" clId="{BC942ACD-B56B-4322-BECF-547F47306614}" dt="2022-09-24T12:45:28.391" v="2553" actId="1035"/>
          <ac:spMkLst>
            <pc:docMk/>
            <pc:sldMk cId="700777676" sldId="357"/>
            <ac:spMk id="9" creationId="{D9E927DF-B982-CB3B-9455-EE2B7FC0D0E9}"/>
          </ac:spMkLst>
        </pc:spChg>
        <pc:spChg chg="mod">
          <ac:chgData name="Pedro Galvez Hernandez" userId="78f48674-0c43-431c-acbc-cb9e3ff47646" providerId="ADAL" clId="{BC942ACD-B56B-4322-BECF-547F47306614}" dt="2022-09-24T12:44:18.373" v="2475" actId="1076"/>
          <ac:spMkLst>
            <pc:docMk/>
            <pc:sldMk cId="700777676" sldId="357"/>
            <ac:spMk id="11" creationId="{7CEAE668-0156-D1DC-5BD4-6DC3D8381E4C}"/>
          </ac:spMkLst>
        </pc:spChg>
        <pc:spChg chg="mod">
          <ac:chgData name="Pedro Galvez Hernandez" userId="78f48674-0c43-431c-acbc-cb9e3ff47646" providerId="ADAL" clId="{BC942ACD-B56B-4322-BECF-547F47306614}" dt="2022-09-24T12:44:18.373" v="2475" actId="1076"/>
          <ac:spMkLst>
            <pc:docMk/>
            <pc:sldMk cId="700777676" sldId="357"/>
            <ac:spMk id="13" creationId="{876C4066-F136-1B74-EF8D-ECE63A744645}"/>
          </ac:spMkLst>
        </pc:spChg>
        <pc:spChg chg="mod">
          <ac:chgData name="Pedro Galvez Hernandez" userId="78f48674-0c43-431c-acbc-cb9e3ff47646" providerId="ADAL" clId="{BC942ACD-B56B-4322-BECF-547F47306614}" dt="2022-09-24T12:44:18.373" v="2475" actId="1076"/>
          <ac:spMkLst>
            <pc:docMk/>
            <pc:sldMk cId="700777676" sldId="357"/>
            <ac:spMk id="14" creationId="{C36AB74E-E8DC-20A3-972A-F24F44BACD4F}"/>
          </ac:spMkLst>
        </pc:spChg>
        <pc:spChg chg="mod">
          <ac:chgData name="Pedro Galvez Hernandez" userId="78f48674-0c43-431c-acbc-cb9e3ff47646" providerId="ADAL" clId="{BC942ACD-B56B-4322-BECF-547F47306614}" dt="2022-09-24T12:44:18.373" v="2475" actId="1076"/>
          <ac:spMkLst>
            <pc:docMk/>
            <pc:sldMk cId="700777676" sldId="357"/>
            <ac:spMk id="15" creationId="{B1FCE948-223C-C221-D8BC-8BF18654F261}"/>
          </ac:spMkLst>
        </pc:spChg>
        <pc:spChg chg="mod">
          <ac:chgData name="Pedro Galvez Hernandez" userId="78f48674-0c43-431c-acbc-cb9e3ff47646" providerId="ADAL" clId="{BC942ACD-B56B-4322-BECF-547F47306614}" dt="2022-09-24T12:45:39.105" v="2563" actId="1035"/>
          <ac:spMkLst>
            <pc:docMk/>
            <pc:sldMk cId="700777676" sldId="357"/>
            <ac:spMk id="16" creationId="{22F35D89-3E0E-B2E0-A05B-532E39B7D0DC}"/>
          </ac:spMkLst>
        </pc:spChg>
        <pc:spChg chg="mod">
          <ac:chgData name="Pedro Galvez Hernandez" userId="78f48674-0c43-431c-acbc-cb9e3ff47646" providerId="ADAL" clId="{BC942ACD-B56B-4322-BECF-547F47306614}" dt="2022-09-24T12:45:39.105" v="2563" actId="1035"/>
          <ac:spMkLst>
            <pc:docMk/>
            <pc:sldMk cId="700777676" sldId="357"/>
            <ac:spMk id="17" creationId="{C4F7FA6E-53B2-A06B-14BD-DEBC77438E32}"/>
          </ac:spMkLst>
        </pc:spChg>
        <pc:spChg chg="del">
          <ac:chgData name="Pedro Galvez Hernandez" userId="78f48674-0c43-431c-acbc-cb9e3ff47646" providerId="ADAL" clId="{BC942ACD-B56B-4322-BECF-547F47306614}" dt="2022-09-24T10:33:51.534" v="341" actId="478"/>
          <ac:spMkLst>
            <pc:docMk/>
            <pc:sldMk cId="700777676" sldId="357"/>
            <ac:spMk id="20" creationId="{48E5A875-2355-4B09-BCB7-4E60543B77FC}"/>
          </ac:spMkLst>
        </pc:spChg>
        <pc:spChg chg="mod">
          <ac:chgData name="Pedro Galvez Hernandez" userId="78f48674-0c43-431c-acbc-cb9e3ff47646" providerId="ADAL" clId="{BC942ACD-B56B-4322-BECF-547F47306614}" dt="2022-09-24T12:44:18.373" v="2475" actId="1076"/>
          <ac:spMkLst>
            <pc:docMk/>
            <pc:sldMk cId="700777676" sldId="357"/>
            <ac:spMk id="21" creationId="{5BF58E58-F5B3-5E5A-8446-302AB1F674C4}"/>
          </ac:spMkLst>
        </pc:spChg>
        <pc:graphicFrameChg chg="add del mod">
          <ac:chgData name="Pedro Galvez Hernandez" userId="78f48674-0c43-431c-acbc-cb9e3ff47646" providerId="ADAL" clId="{BC942ACD-B56B-4322-BECF-547F47306614}" dt="2022-09-24T10:36:59.251" v="424" actId="478"/>
          <ac:graphicFrameMkLst>
            <pc:docMk/>
            <pc:sldMk cId="700777676" sldId="357"/>
            <ac:graphicFrameMk id="3" creationId="{D1A89313-5360-4267-DE8B-63DCFE0D34C0}"/>
          </ac:graphicFrameMkLst>
        </pc:graphicFrameChg>
        <pc:graphicFrameChg chg="add mod">
          <ac:chgData name="Pedro Galvez Hernandez" userId="78f48674-0c43-431c-acbc-cb9e3ff47646" providerId="ADAL" clId="{BC942ACD-B56B-4322-BECF-547F47306614}" dt="2022-09-24T10:38:12.442" v="443"/>
          <ac:graphicFrameMkLst>
            <pc:docMk/>
            <pc:sldMk cId="700777676" sldId="357"/>
            <ac:graphicFrameMk id="4" creationId="{8F939F82-B74E-4EAA-8D74-9FE46667DFFF}"/>
          </ac:graphicFrameMkLst>
        </pc:graphicFrameChg>
        <pc:graphicFrameChg chg="del">
          <ac:chgData name="Pedro Galvez Hernandez" userId="78f48674-0c43-431c-acbc-cb9e3ff47646" providerId="ADAL" clId="{BC942ACD-B56B-4322-BECF-547F47306614}" dt="2022-09-24T10:34:21.874" v="351" actId="478"/>
          <ac:graphicFrameMkLst>
            <pc:docMk/>
            <pc:sldMk cId="700777676" sldId="357"/>
            <ac:graphicFrameMk id="35" creationId="{00E06D49-5B26-4992-0F4F-B6D3EA36041C}"/>
          </ac:graphicFrameMkLst>
        </pc:graphicFrameChg>
        <pc:picChg chg="mod">
          <ac:chgData name="Pedro Galvez Hernandez" userId="78f48674-0c43-431c-acbc-cb9e3ff47646" providerId="ADAL" clId="{BC942ACD-B56B-4322-BECF-547F47306614}" dt="2022-09-24T12:45:39.105" v="2563" actId="1035"/>
          <ac:picMkLst>
            <pc:docMk/>
            <pc:sldMk cId="700777676" sldId="357"/>
            <ac:picMk id="10" creationId="{0FBDCFCF-6663-1B6D-69D0-6A2812FA215C}"/>
          </ac:picMkLst>
        </pc:picChg>
        <pc:picChg chg="mod">
          <ac:chgData name="Pedro Galvez Hernandez" userId="78f48674-0c43-431c-acbc-cb9e3ff47646" providerId="ADAL" clId="{BC942ACD-B56B-4322-BECF-547F47306614}" dt="2022-09-24T12:45:39.105" v="2563" actId="1035"/>
          <ac:picMkLst>
            <pc:docMk/>
            <pc:sldMk cId="700777676" sldId="357"/>
            <ac:picMk id="18" creationId="{B7D3D432-0A5B-8D60-E3FF-724AFC235125}"/>
          </ac:picMkLst>
        </pc:picChg>
      </pc:sldChg>
      <pc:sldChg chg="addSp delSp modSp mod">
        <pc:chgData name="Pedro Galvez Hernandez" userId="78f48674-0c43-431c-acbc-cb9e3ff47646" providerId="ADAL" clId="{BC942ACD-B56B-4322-BECF-547F47306614}" dt="2022-09-24T10:38:17.363" v="444"/>
        <pc:sldMkLst>
          <pc:docMk/>
          <pc:sldMk cId="1363742429" sldId="359"/>
        </pc:sldMkLst>
        <pc:spChg chg="add mod">
          <ac:chgData name="Pedro Galvez Hernandez" userId="78f48674-0c43-431c-acbc-cb9e3ff47646" providerId="ADAL" clId="{BC942ACD-B56B-4322-BECF-547F47306614}" dt="2022-09-24T10:33:56.642" v="344"/>
          <ac:spMkLst>
            <pc:docMk/>
            <pc:sldMk cId="1363742429" sldId="359"/>
            <ac:spMk id="2" creationId="{2EB07A26-4795-9512-79F8-180E2974123A}"/>
          </ac:spMkLst>
        </pc:spChg>
        <pc:spChg chg="del">
          <ac:chgData name="Pedro Galvez Hernandez" userId="78f48674-0c43-431c-acbc-cb9e3ff47646" providerId="ADAL" clId="{BC942ACD-B56B-4322-BECF-547F47306614}" dt="2022-09-24T10:33:56.413" v="343" actId="478"/>
          <ac:spMkLst>
            <pc:docMk/>
            <pc:sldMk cId="1363742429" sldId="359"/>
            <ac:spMk id="20" creationId="{48E5A875-2355-4B09-BCB7-4E60543B77FC}"/>
          </ac:spMkLst>
        </pc:spChg>
        <pc:graphicFrameChg chg="add del mod">
          <ac:chgData name="Pedro Galvez Hernandez" userId="78f48674-0c43-431c-acbc-cb9e3ff47646" providerId="ADAL" clId="{BC942ACD-B56B-4322-BECF-547F47306614}" dt="2022-09-24T10:37:07.931" v="430" actId="478"/>
          <ac:graphicFrameMkLst>
            <pc:docMk/>
            <pc:sldMk cId="1363742429" sldId="359"/>
            <ac:graphicFrameMk id="3" creationId="{5CA58CC9-2498-DA4A-FEF1-D8457A028140}"/>
          </ac:graphicFrameMkLst>
        </pc:graphicFrameChg>
        <pc:graphicFrameChg chg="add mod">
          <ac:chgData name="Pedro Galvez Hernandez" userId="78f48674-0c43-431c-acbc-cb9e3ff47646" providerId="ADAL" clId="{BC942ACD-B56B-4322-BECF-547F47306614}" dt="2022-09-24T10:38:17.363" v="444"/>
          <ac:graphicFrameMkLst>
            <pc:docMk/>
            <pc:sldMk cId="1363742429" sldId="359"/>
            <ac:graphicFrameMk id="4" creationId="{D775969F-1799-E137-6C9F-C130E12CDABF}"/>
          </ac:graphicFrameMkLst>
        </pc:graphicFrameChg>
        <pc:graphicFrameChg chg="del">
          <ac:chgData name="Pedro Galvez Hernandez" userId="78f48674-0c43-431c-acbc-cb9e3ff47646" providerId="ADAL" clId="{BC942ACD-B56B-4322-BECF-547F47306614}" dt="2022-09-24T10:34:27.807" v="353" actId="478"/>
          <ac:graphicFrameMkLst>
            <pc:docMk/>
            <pc:sldMk cId="1363742429" sldId="359"/>
            <ac:graphicFrameMk id="35" creationId="{00E06D49-5B26-4992-0F4F-B6D3EA36041C}"/>
          </ac:graphicFrameMkLst>
        </pc:graphicFrameChg>
      </pc:sldChg>
      <pc:sldChg chg="addSp delSp modSp mod">
        <pc:chgData name="Pedro Galvez Hernandez" userId="78f48674-0c43-431c-acbc-cb9e3ff47646" providerId="ADAL" clId="{BC942ACD-B56B-4322-BECF-547F47306614}" dt="2022-09-24T10:55:32.250" v="543" actId="1076"/>
        <pc:sldMkLst>
          <pc:docMk/>
          <pc:sldMk cId="3958409930" sldId="360"/>
        </pc:sldMkLst>
        <pc:spChg chg="add mod">
          <ac:chgData name="Pedro Galvez Hernandez" userId="78f48674-0c43-431c-acbc-cb9e3ff47646" providerId="ADAL" clId="{BC942ACD-B56B-4322-BECF-547F47306614}" dt="2022-09-24T10:34:00.729" v="346"/>
          <ac:spMkLst>
            <pc:docMk/>
            <pc:sldMk cId="3958409930" sldId="360"/>
            <ac:spMk id="2" creationId="{E3DFDC15-99E0-14CC-E260-9A0B5D4050B9}"/>
          </ac:spMkLst>
        </pc:spChg>
        <pc:spChg chg="add mod">
          <ac:chgData name="Pedro Galvez Hernandez" userId="78f48674-0c43-431c-acbc-cb9e3ff47646" providerId="ADAL" clId="{BC942ACD-B56B-4322-BECF-547F47306614}" dt="2022-09-24T10:54:54.437" v="507" actId="1037"/>
          <ac:spMkLst>
            <pc:docMk/>
            <pc:sldMk cId="3958409930" sldId="360"/>
            <ac:spMk id="4" creationId="{5AF296A6-F017-FF18-D3D9-80AE8F518666}"/>
          </ac:spMkLst>
        </pc:spChg>
        <pc:spChg chg="add mod">
          <ac:chgData name="Pedro Galvez Hernandez" userId="78f48674-0c43-431c-acbc-cb9e3ff47646" providerId="ADAL" clId="{BC942ACD-B56B-4322-BECF-547F47306614}" dt="2022-09-24T10:55:32.250" v="543" actId="1076"/>
          <ac:spMkLst>
            <pc:docMk/>
            <pc:sldMk cId="3958409930" sldId="360"/>
            <ac:spMk id="6" creationId="{E8BCEA67-F565-31C3-8EFB-6B831AACDFD0}"/>
          </ac:spMkLst>
        </pc:spChg>
        <pc:spChg chg="del">
          <ac:chgData name="Pedro Galvez Hernandez" userId="78f48674-0c43-431c-acbc-cb9e3ff47646" providerId="ADAL" clId="{BC942ACD-B56B-4322-BECF-547F47306614}" dt="2022-09-24T10:34:00.477" v="345" actId="478"/>
          <ac:spMkLst>
            <pc:docMk/>
            <pc:sldMk cId="3958409930" sldId="360"/>
            <ac:spMk id="20" creationId="{48E5A875-2355-4B09-BCB7-4E60543B77FC}"/>
          </ac:spMkLst>
        </pc:spChg>
        <pc:spChg chg="mod">
          <ac:chgData name="Pedro Galvez Hernandez" userId="78f48674-0c43-431c-acbc-cb9e3ff47646" providerId="ADAL" clId="{BC942ACD-B56B-4322-BECF-547F47306614}" dt="2022-09-24T10:55:09.739" v="510" actId="1076"/>
          <ac:spMkLst>
            <pc:docMk/>
            <pc:sldMk cId="3958409930" sldId="360"/>
            <ac:spMk id="59" creationId="{DA74840D-3BEA-AECD-9DAB-A86B089E2299}"/>
          </ac:spMkLst>
        </pc:spChg>
        <pc:graphicFrameChg chg="add mod">
          <ac:chgData name="Pedro Galvez Hernandez" userId="78f48674-0c43-431c-acbc-cb9e3ff47646" providerId="ADAL" clId="{BC942ACD-B56B-4322-BECF-547F47306614}" dt="2022-09-24T10:38:24.030" v="445"/>
          <ac:graphicFrameMkLst>
            <pc:docMk/>
            <pc:sldMk cId="3958409930" sldId="360"/>
            <ac:graphicFrameMk id="3" creationId="{C936D895-C738-CE3A-2366-74C2B6DD13FA}"/>
          </ac:graphicFrameMkLst>
        </pc:graphicFrameChg>
        <pc:graphicFrameChg chg="del">
          <ac:chgData name="Pedro Galvez Hernandez" userId="78f48674-0c43-431c-acbc-cb9e3ff47646" providerId="ADAL" clId="{BC942ACD-B56B-4322-BECF-547F47306614}" dt="2022-09-24T10:37:11.732" v="432" actId="478"/>
          <ac:graphicFrameMkLst>
            <pc:docMk/>
            <pc:sldMk cId="3958409930" sldId="360"/>
            <ac:graphicFrameMk id="35" creationId="{00E06D49-5B26-4992-0F4F-B6D3EA36041C}"/>
          </ac:graphicFrameMkLst>
        </pc:graphicFrameChg>
        <pc:cxnChg chg="mod">
          <ac:chgData name="Pedro Galvez Hernandez" userId="78f48674-0c43-431c-acbc-cb9e3ff47646" providerId="ADAL" clId="{BC942ACD-B56B-4322-BECF-547F47306614}" dt="2022-09-24T10:55:09.739" v="510" actId="1076"/>
          <ac:cxnSpMkLst>
            <pc:docMk/>
            <pc:sldMk cId="3958409930" sldId="360"/>
            <ac:cxnSpMk id="60" creationId="{6F0E7FBE-92B9-23EE-D18F-439CC11C2CE8}"/>
          </ac:cxnSpMkLst>
        </pc:cxnChg>
      </pc:sldChg>
      <pc:sldChg chg="addSp delSp modSp mod modAnim">
        <pc:chgData name="Pedro Galvez Hernandez" userId="78f48674-0c43-431c-acbc-cb9e3ff47646" providerId="ADAL" clId="{BC942ACD-B56B-4322-BECF-547F47306614}" dt="2022-09-24T10:39:00.755" v="448"/>
        <pc:sldMkLst>
          <pc:docMk/>
          <pc:sldMk cId="2825846431" sldId="362"/>
        </pc:sldMkLst>
        <pc:spChg chg="add mod">
          <ac:chgData name="Pedro Galvez Hernandez" userId="78f48674-0c43-431c-acbc-cb9e3ff47646" providerId="ADAL" clId="{BC942ACD-B56B-4322-BECF-547F47306614}" dt="2022-09-24T10:34:05.549" v="348"/>
          <ac:spMkLst>
            <pc:docMk/>
            <pc:sldMk cId="2825846431" sldId="362"/>
            <ac:spMk id="4" creationId="{40A4F216-C4B1-820B-44A4-DB57199E8312}"/>
          </ac:spMkLst>
        </pc:spChg>
        <pc:spChg chg="del">
          <ac:chgData name="Pedro Galvez Hernandez" userId="78f48674-0c43-431c-acbc-cb9e3ff47646" providerId="ADAL" clId="{BC942ACD-B56B-4322-BECF-547F47306614}" dt="2022-09-24T10:34:05.311" v="347" actId="478"/>
          <ac:spMkLst>
            <pc:docMk/>
            <pc:sldMk cId="2825846431" sldId="362"/>
            <ac:spMk id="20" creationId="{48E5A875-2355-4B09-BCB7-4E60543B77FC}"/>
          </ac:spMkLst>
        </pc:spChg>
        <pc:graphicFrameChg chg="add mod">
          <ac:chgData name="Pedro Galvez Hernandez" userId="78f48674-0c43-431c-acbc-cb9e3ff47646" providerId="ADAL" clId="{BC942ACD-B56B-4322-BECF-547F47306614}" dt="2022-09-24T10:38:29.794" v="446"/>
          <ac:graphicFrameMkLst>
            <pc:docMk/>
            <pc:sldMk cId="2825846431" sldId="362"/>
            <ac:graphicFrameMk id="7" creationId="{6AD6C65C-4149-EF41-40D3-B36520DD6591}"/>
          </ac:graphicFrameMkLst>
        </pc:graphicFrameChg>
        <pc:graphicFrameChg chg="del">
          <ac:chgData name="Pedro Galvez Hernandez" userId="78f48674-0c43-431c-acbc-cb9e3ff47646" providerId="ADAL" clId="{BC942ACD-B56B-4322-BECF-547F47306614}" dt="2022-09-24T10:37:17.441" v="434" actId="478"/>
          <ac:graphicFrameMkLst>
            <pc:docMk/>
            <pc:sldMk cId="2825846431" sldId="362"/>
            <ac:graphicFrameMk id="35" creationId="{00E06D49-5B26-4992-0F4F-B6D3EA36041C}"/>
          </ac:graphicFrameMkLst>
        </pc:graphicFrameChg>
      </pc:sldChg>
      <pc:sldChg chg="addSp delSp modSp mod">
        <pc:chgData name="Pedro Galvez Hernandez" userId="78f48674-0c43-431c-acbc-cb9e3ff47646" providerId="ADAL" clId="{BC942ACD-B56B-4322-BECF-547F47306614}" dt="2022-09-24T12:52:42.616" v="3141"/>
        <pc:sldMkLst>
          <pc:docMk/>
          <pc:sldMk cId="4135449397" sldId="364"/>
        </pc:sldMkLst>
        <pc:spChg chg="add mod">
          <ac:chgData name="Pedro Galvez Hernandez" userId="78f48674-0c43-431c-acbc-cb9e3ff47646" providerId="ADAL" clId="{BC942ACD-B56B-4322-BECF-547F47306614}" dt="2022-09-24T12:52:42.616" v="3141"/>
          <ac:spMkLst>
            <pc:docMk/>
            <pc:sldMk cId="4135449397" sldId="364"/>
            <ac:spMk id="9" creationId="{5C600D95-8A5A-7BAD-FAE5-26DA0A1496AD}"/>
          </ac:spMkLst>
        </pc:spChg>
        <pc:spChg chg="del">
          <ac:chgData name="Pedro Galvez Hernandez" userId="78f48674-0c43-431c-acbc-cb9e3ff47646" providerId="ADAL" clId="{BC942ACD-B56B-4322-BECF-547F47306614}" dt="2022-09-24T12:52:42.335" v="3140" actId="478"/>
          <ac:spMkLst>
            <pc:docMk/>
            <pc:sldMk cId="4135449397" sldId="364"/>
            <ac:spMk id="20" creationId="{48E5A875-2355-4B09-BCB7-4E60543B77FC}"/>
          </ac:spMkLst>
        </pc:spChg>
        <pc:graphicFrameChg chg="add del mod">
          <ac:chgData name="Pedro Galvez Hernandez" userId="78f48674-0c43-431c-acbc-cb9e3ff47646" providerId="ADAL" clId="{BC942ACD-B56B-4322-BECF-547F47306614}" dt="2022-09-24T10:39:08.042" v="449" actId="478"/>
          <ac:graphicFrameMkLst>
            <pc:docMk/>
            <pc:sldMk cId="4135449397" sldId="364"/>
            <ac:graphicFrameMk id="2" creationId="{E53710A1-9891-3E55-9DD6-040348FB4B23}"/>
          </ac:graphicFrameMkLst>
        </pc:graphicFrameChg>
        <pc:graphicFrameChg chg="add mod">
          <ac:chgData name="Pedro Galvez Hernandez" userId="78f48674-0c43-431c-acbc-cb9e3ff47646" providerId="ADAL" clId="{BC942ACD-B56B-4322-BECF-547F47306614}" dt="2022-09-24T10:39:08.287" v="450"/>
          <ac:graphicFrameMkLst>
            <pc:docMk/>
            <pc:sldMk cId="4135449397" sldId="364"/>
            <ac:graphicFrameMk id="8" creationId="{815A559D-2FE4-8997-5891-2EE9A841519F}"/>
          </ac:graphicFrameMkLst>
        </pc:graphicFrameChg>
        <pc:graphicFrameChg chg="del mod">
          <ac:chgData name="Pedro Galvez Hernandez" userId="78f48674-0c43-431c-acbc-cb9e3ff47646" providerId="ADAL" clId="{BC942ACD-B56B-4322-BECF-547F47306614}" dt="2022-09-24T10:37:27.328" v="438" actId="478"/>
          <ac:graphicFrameMkLst>
            <pc:docMk/>
            <pc:sldMk cId="4135449397" sldId="364"/>
            <ac:graphicFrameMk id="35" creationId="{00E06D49-5B26-4992-0F4F-B6D3EA36041C}"/>
          </ac:graphicFrameMkLst>
        </pc:graphicFrameChg>
        <pc:picChg chg="mod">
          <ac:chgData name="Pedro Galvez Hernandez" userId="78f48674-0c43-431c-acbc-cb9e3ff47646" providerId="ADAL" clId="{BC942ACD-B56B-4322-BECF-547F47306614}" dt="2022-09-24T10:47:19.076" v="471" actId="1076"/>
          <ac:picMkLst>
            <pc:docMk/>
            <pc:sldMk cId="4135449397" sldId="364"/>
            <ac:picMk id="3" creationId="{6773699D-8205-4390-5643-20E76F4EDCC3}"/>
          </ac:picMkLst>
        </pc:picChg>
      </pc:sldChg>
      <pc:sldChg chg="addSp delSp modSp add del mod">
        <pc:chgData name="Pedro Galvez Hernandez" userId="78f48674-0c43-431c-acbc-cb9e3ff47646" providerId="ADAL" clId="{BC942ACD-B56B-4322-BECF-547F47306614}" dt="2022-10-12T07:08:36.919" v="5533"/>
        <pc:sldMkLst>
          <pc:docMk/>
          <pc:sldMk cId="3175357505" sldId="365"/>
        </pc:sldMkLst>
        <pc:spChg chg="add del mod">
          <ac:chgData name="Pedro Galvez Hernandez" userId="78f48674-0c43-431c-acbc-cb9e3ff47646" providerId="ADAL" clId="{BC942ACD-B56B-4322-BECF-547F47306614}" dt="2022-09-24T11:16:24.172" v="545" actId="478"/>
          <ac:spMkLst>
            <pc:docMk/>
            <pc:sldMk cId="3175357505" sldId="365"/>
            <ac:spMk id="9" creationId="{AFC190C5-3319-A01A-FF86-841F495E7273}"/>
          </ac:spMkLst>
        </pc:spChg>
        <pc:spChg chg="add del mod">
          <ac:chgData name="Pedro Galvez Hernandez" userId="78f48674-0c43-431c-acbc-cb9e3ff47646" providerId="ADAL" clId="{BC942ACD-B56B-4322-BECF-547F47306614}" dt="2022-09-24T11:16:27.306" v="546" actId="478"/>
          <ac:spMkLst>
            <pc:docMk/>
            <pc:sldMk cId="3175357505" sldId="365"/>
            <ac:spMk id="10" creationId="{7D3480E2-B9A4-30EB-B828-54D34A27C372}"/>
          </ac:spMkLst>
        </pc:spChg>
        <pc:spChg chg="del">
          <ac:chgData name="Pedro Galvez Hernandez" userId="78f48674-0c43-431c-acbc-cb9e3ff47646" providerId="ADAL" clId="{BC942ACD-B56B-4322-BECF-547F47306614}" dt="2022-09-24T11:25:01.896" v="555" actId="478"/>
          <ac:spMkLst>
            <pc:docMk/>
            <pc:sldMk cId="3175357505" sldId="365"/>
            <ac:spMk id="11" creationId="{90549EEC-6A20-62A6-D26F-74C746F09F26}"/>
          </ac:spMkLst>
        </pc:spChg>
        <pc:spChg chg="del">
          <ac:chgData name="Pedro Galvez Hernandez" userId="78f48674-0c43-431c-acbc-cb9e3ff47646" providerId="ADAL" clId="{BC942ACD-B56B-4322-BECF-547F47306614}" dt="2022-09-24T10:53:52.112" v="476" actId="478"/>
          <ac:spMkLst>
            <pc:docMk/>
            <pc:sldMk cId="3175357505" sldId="365"/>
            <ac:spMk id="12" creationId="{AD4B0151-CA59-B033-09BD-C1FD1D61857A}"/>
          </ac:spMkLst>
        </pc:spChg>
        <pc:spChg chg="add del mod">
          <ac:chgData name="Pedro Galvez Hernandez" userId="78f48674-0c43-431c-acbc-cb9e3ff47646" providerId="ADAL" clId="{BC942ACD-B56B-4322-BECF-547F47306614}" dt="2022-09-24T11:16:29.186" v="549" actId="478"/>
          <ac:spMkLst>
            <pc:docMk/>
            <pc:sldMk cId="3175357505" sldId="365"/>
            <ac:spMk id="15" creationId="{34262B10-DF8C-442D-8B46-5C8DA7BA2541}"/>
          </ac:spMkLst>
        </pc:spChg>
        <pc:spChg chg="add del mod">
          <ac:chgData name="Pedro Galvez Hernandez" userId="78f48674-0c43-431c-acbc-cb9e3ff47646" providerId="ADAL" clId="{BC942ACD-B56B-4322-BECF-547F47306614}" dt="2022-09-24T11:16:27.919" v="547" actId="478"/>
          <ac:spMkLst>
            <pc:docMk/>
            <pc:sldMk cId="3175357505" sldId="365"/>
            <ac:spMk id="16" creationId="{68A36FA0-36D3-284C-96E0-BE82C4BD1392}"/>
          </ac:spMkLst>
        </pc:spChg>
        <pc:spChg chg="add del mod">
          <ac:chgData name="Pedro Galvez Hernandez" userId="78f48674-0c43-431c-acbc-cb9e3ff47646" providerId="ADAL" clId="{BC942ACD-B56B-4322-BECF-547F47306614}" dt="2022-09-24T11:24:56.511" v="552" actId="478"/>
          <ac:spMkLst>
            <pc:docMk/>
            <pc:sldMk cId="3175357505" sldId="365"/>
            <ac:spMk id="19" creationId="{F0E7B9F3-C2C9-B93F-6491-195408A4254D}"/>
          </ac:spMkLst>
        </pc:spChg>
        <pc:spChg chg="del">
          <ac:chgData name="Pedro Galvez Hernandez" userId="78f48674-0c43-431c-acbc-cb9e3ff47646" providerId="ADAL" clId="{BC942ACD-B56B-4322-BECF-547F47306614}" dt="2022-09-24T12:52:46.351" v="3142" actId="478"/>
          <ac:spMkLst>
            <pc:docMk/>
            <pc:sldMk cId="3175357505" sldId="365"/>
            <ac:spMk id="20" creationId="{48E5A875-2355-4B09-BCB7-4E60543B77FC}"/>
          </ac:spMkLst>
        </pc:spChg>
        <pc:spChg chg="add del mod">
          <ac:chgData name="Pedro Galvez Hernandez" userId="78f48674-0c43-431c-acbc-cb9e3ff47646" providerId="ADAL" clId="{BC942ACD-B56B-4322-BECF-547F47306614}" dt="2022-09-24T11:24:56.511" v="552" actId="478"/>
          <ac:spMkLst>
            <pc:docMk/>
            <pc:sldMk cId="3175357505" sldId="365"/>
            <ac:spMk id="21" creationId="{8C2EC453-1B63-6A75-3279-7F23CBC35894}"/>
          </ac:spMkLst>
        </pc:spChg>
        <pc:spChg chg="add del mod">
          <ac:chgData name="Pedro Galvez Hernandez" userId="78f48674-0c43-431c-acbc-cb9e3ff47646" providerId="ADAL" clId="{BC942ACD-B56B-4322-BECF-547F47306614}" dt="2022-09-24T11:24:56.511" v="552" actId="478"/>
          <ac:spMkLst>
            <pc:docMk/>
            <pc:sldMk cId="3175357505" sldId="365"/>
            <ac:spMk id="22" creationId="{40AD102B-C717-639C-69F8-4F3A48C5862F}"/>
          </ac:spMkLst>
        </pc:spChg>
        <pc:spChg chg="add del mod">
          <ac:chgData name="Pedro Galvez Hernandez" userId="78f48674-0c43-431c-acbc-cb9e3ff47646" providerId="ADAL" clId="{BC942ACD-B56B-4322-BECF-547F47306614}" dt="2022-09-24T11:24:56.511" v="552" actId="478"/>
          <ac:spMkLst>
            <pc:docMk/>
            <pc:sldMk cId="3175357505" sldId="365"/>
            <ac:spMk id="23" creationId="{95C4D138-9E50-412B-5BDC-5E0DB25EF01E}"/>
          </ac:spMkLst>
        </pc:spChg>
        <pc:spChg chg="add del mod">
          <ac:chgData name="Pedro Galvez Hernandez" userId="78f48674-0c43-431c-acbc-cb9e3ff47646" providerId="ADAL" clId="{BC942ACD-B56B-4322-BECF-547F47306614}" dt="2022-09-24T11:24:56.511" v="552" actId="478"/>
          <ac:spMkLst>
            <pc:docMk/>
            <pc:sldMk cId="3175357505" sldId="365"/>
            <ac:spMk id="24" creationId="{E3DB916E-A74B-1C10-2432-D2C656DC0054}"/>
          </ac:spMkLst>
        </pc:spChg>
        <pc:spChg chg="add del mod">
          <ac:chgData name="Pedro Galvez Hernandez" userId="78f48674-0c43-431c-acbc-cb9e3ff47646" providerId="ADAL" clId="{BC942ACD-B56B-4322-BECF-547F47306614}" dt="2022-09-24T11:24:56.511" v="552" actId="478"/>
          <ac:spMkLst>
            <pc:docMk/>
            <pc:sldMk cId="3175357505" sldId="365"/>
            <ac:spMk id="25" creationId="{0ADE48D8-CD1B-24D7-A8DD-1BA8BC82E009}"/>
          </ac:spMkLst>
        </pc:spChg>
        <pc:spChg chg="add del mod">
          <ac:chgData name="Pedro Galvez Hernandez" userId="78f48674-0c43-431c-acbc-cb9e3ff47646" providerId="ADAL" clId="{BC942ACD-B56B-4322-BECF-547F47306614}" dt="2022-09-24T11:24:56.511" v="552" actId="478"/>
          <ac:spMkLst>
            <pc:docMk/>
            <pc:sldMk cId="3175357505" sldId="365"/>
            <ac:spMk id="26" creationId="{DD0420F6-E15C-81B7-930B-EA6868914845}"/>
          </ac:spMkLst>
        </pc:spChg>
        <pc:spChg chg="add mod">
          <ac:chgData name="Pedro Galvez Hernandez" userId="78f48674-0c43-431c-acbc-cb9e3ff47646" providerId="ADAL" clId="{BC942ACD-B56B-4322-BECF-547F47306614}" dt="2022-09-24T12:45:58.616" v="2570" actId="1036"/>
          <ac:spMkLst>
            <pc:docMk/>
            <pc:sldMk cId="3175357505" sldId="365"/>
            <ac:spMk id="27" creationId="{65EF8574-3900-DF1E-4A08-46A8FD2182D5}"/>
          </ac:spMkLst>
        </pc:spChg>
        <pc:spChg chg="add del mod">
          <ac:chgData name="Pedro Galvez Hernandez" userId="78f48674-0c43-431c-acbc-cb9e3ff47646" providerId="ADAL" clId="{BC942ACD-B56B-4322-BECF-547F47306614}" dt="2022-09-24T11:25:54.759" v="654"/>
          <ac:spMkLst>
            <pc:docMk/>
            <pc:sldMk cId="3175357505" sldId="365"/>
            <ac:spMk id="28" creationId="{DF963655-BC9C-16F0-95DD-507E822233A9}"/>
          </ac:spMkLst>
        </pc:spChg>
        <pc:spChg chg="add del mod">
          <ac:chgData name="Pedro Galvez Hernandez" userId="78f48674-0c43-431c-acbc-cb9e3ff47646" providerId="ADAL" clId="{BC942ACD-B56B-4322-BECF-547F47306614}" dt="2022-09-24T11:43:43.339" v="1518" actId="478"/>
          <ac:spMkLst>
            <pc:docMk/>
            <pc:sldMk cId="3175357505" sldId="365"/>
            <ac:spMk id="29" creationId="{B36E1813-891A-1B69-44E7-93A322BC47A5}"/>
          </ac:spMkLst>
        </pc:spChg>
        <pc:spChg chg="add del mod">
          <ac:chgData name="Pedro Galvez Hernandez" userId="78f48674-0c43-431c-acbc-cb9e3ff47646" providerId="ADAL" clId="{BC942ACD-B56B-4322-BECF-547F47306614}" dt="2022-09-24T11:30:35.655" v="821" actId="478"/>
          <ac:spMkLst>
            <pc:docMk/>
            <pc:sldMk cId="3175357505" sldId="365"/>
            <ac:spMk id="30" creationId="{B213FAC1-4A29-9CB2-7D45-4011158D6DDD}"/>
          </ac:spMkLst>
        </pc:spChg>
        <pc:spChg chg="add del mod">
          <ac:chgData name="Pedro Galvez Hernandez" userId="78f48674-0c43-431c-acbc-cb9e3ff47646" providerId="ADAL" clId="{BC942ACD-B56B-4322-BECF-547F47306614}" dt="2022-09-24T11:35:48.389" v="1054" actId="478"/>
          <ac:spMkLst>
            <pc:docMk/>
            <pc:sldMk cId="3175357505" sldId="365"/>
            <ac:spMk id="31" creationId="{6954AFA9-4CF0-6D99-F076-57330DAC0EE1}"/>
          </ac:spMkLst>
        </pc:spChg>
        <pc:spChg chg="add del mod">
          <ac:chgData name="Pedro Galvez Hernandez" userId="78f48674-0c43-431c-acbc-cb9e3ff47646" providerId="ADAL" clId="{BC942ACD-B56B-4322-BECF-547F47306614}" dt="2022-09-24T11:35:48.389" v="1054" actId="478"/>
          <ac:spMkLst>
            <pc:docMk/>
            <pc:sldMk cId="3175357505" sldId="365"/>
            <ac:spMk id="32" creationId="{F1204368-65DB-3E4A-CEA3-A45E77C89305}"/>
          </ac:spMkLst>
        </pc:spChg>
        <pc:spChg chg="add del mod">
          <ac:chgData name="Pedro Galvez Hernandez" userId="78f48674-0c43-431c-acbc-cb9e3ff47646" providerId="ADAL" clId="{BC942ACD-B56B-4322-BECF-547F47306614}" dt="2022-09-24T11:35:48.389" v="1054" actId="478"/>
          <ac:spMkLst>
            <pc:docMk/>
            <pc:sldMk cId="3175357505" sldId="365"/>
            <ac:spMk id="33" creationId="{9E1D3496-0CA5-3DCA-ACC5-238CA9591D68}"/>
          </ac:spMkLst>
        </pc:spChg>
        <pc:spChg chg="add del mod">
          <ac:chgData name="Pedro Galvez Hernandez" userId="78f48674-0c43-431c-acbc-cb9e3ff47646" providerId="ADAL" clId="{BC942ACD-B56B-4322-BECF-547F47306614}" dt="2022-09-24T11:35:49.954" v="1055" actId="478"/>
          <ac:spMkLst>
            <pc:docMk/>
            <pc:sldMk cId="3175357505" sldId="365"/>
            <ac:spMk id="34" creationId="{2BCE934C-219A-9666-51EE-366C3C461139}"/>
          </ac:spMkLst>
        </pc:spChg>
        <pc:spChg chg="add del mod">
          <ac:chgData name="Pedro Galvez Hernandez" userId="78f48674-0c43-431c-acbc-cb9e3ff47646" providerId="ADAL" clId="{BC942ACD-B56B-4322-BECF-547F47306614}" dt="2022-09-24T11:35:48.389" v="1054" actId="478"/>
          <ac:spMkLst>
            <pc:docMk/>
            <pc:sldMk cId="3175357505" sldId="365"/>
            <ac:spMk id="36" creationId="{BE0DB8A0-D8DB-E44A-7F9D-5F2BF023B607}"/>
          </ac:spMkLst>
        </pc:spChg>
        <pc:spChg chg="add del mod">
          <ac:chgData name="Pedro Galvez Hernandez" userId="78f48674-0c43-431c-acbc-cb9e3ff47646" providerId="ADAL" clId="{BC942ACD-B56B-4322-BECF-547F47306614}" dt="2022-09-24T11:35:48.389" v="1054" actId="478"/>
          <ac:spMkLst>
            <pc:docMk/>
            <pc:sldMk cId="3175357505" sldId="365"/>
            <ac:spMk id="37" creationId="{EE11F567-08CF-FED9-A8A7-B8BFB3BC3DF9}"/>
          </ac:spMkLst>
        </pc:spChg>
        <pc:spChg chg="add del mod">
          <ac:chgData name="Pedro Galvez Hernandez" userId="78f48674-0c43-431c-acbc-cb9e3ff47646" providerId="ADAL" clId="{BC942ACD-B56B-4322-BECF-547F47306614}" dt="2022-09-24T11:35:48.389" v="1054" actId="478"/>
          <ac:spMkLst>
            <pc:docMk/>
            <pc:sldMk cId="3175357505" sldId="365"/>
            <ac:spMk id="38" creationId="{ADA327F6-7DB6-E048-9879-11EC49756D81}"/>
          </ac:spMkLst>
        </pc:spChg>
        <pc:spChg chg="add del mod">
          <ac:chgData name="Pedro Galvez Hernandez" userId="78f48674-0c43-431c-acbc-cb9e3ff47646" providerId="ADAL" clId="{BC942ACD-B56B-4322-BECF-547F47306614}" dt="2022-09-24T11:43:59.302" v="1522" actId="478"/>
          <ac:spMkLst>
            <pc:docMk/>
            <pc:sldMk cId="3175357505" sldId="365"/>
            <ac:spMk id="39" creationId="{D770A9B6-2C67-874D-389B-4AD0D1AB24C7}"/>
          </ac:spMkLst>
        </pc:spChg>
        <pc:spChg chg="add del mod">
          <ac:chgData name="Pedro Galvez Hernandez" userId="78f48674-0c43-431c-acbc-cb9e3ff47646" providerId="ADAL" clId="{BC942ACD-B56B-4322-BECF-547F47306614}" dt="2022-09-24T11:35:48.389" v="1054" actId="478"/>
          <ac:spMkLst>
            <pc:docMk/>
            <pc:sldMk cId="3175357505" sldId="365"/>
            <ac:spMk id="40" creationId="{2CAAC353-422C-1ED8-4D72-13E280680665}"/>
          </ac:spMkLst>
        </pc:spChg>
        <pc:spChg chg="add mod">
          <ac:chgData name="Pedro Galvez Hernandez" userId="78f48674-0c43-431c-acbc-cb9e3ff47646" providerId="ADAL" clId="{BC942ACD-B56B-4322-BECF-547F47306614}" dt="2022-09-24T12:52:46.622" v="3143"/>
          <ac:spMkLst>
            <pc:docMk/>
            <pc:sldMk cId="3175357505" sldId="365"/>
            <ac:spMk id="42" creationId="{3F03E744-9669-0472-422E-16F902C13BBC}"/>
          </ac:spMkLst>
        </pc:spChg>
        <pc:graphicFrameChg chg="add mod modGraphic">
          <ac:chgData name="Pedro Galvez Hernandez" userId="78f48674-0c43-431c-acbc-cb9e3ff47646" providerId="ADAL" clId="{BC942ACD-B56B-4322-BECF-547F47306614}" dt="2022-09-24T10:39:51.114" v="456" actId="207"/>
          <ac:graphicFrameMkLst>
            <pc:docMk/>
            <pc:sldMk cId="3175357505" sldId="365"/>
            <ac:graphicFrameMk id="2" creationId="{3427B1C3-9D0F-3203-517A-1787E8F01EDE}"/>
          </ac:graphicFrameMkLst>
        </pc:graphicFrameChg>
        <pc:graphicFrameChg chg="del">
          <ac:chgData name="Pedro Galvez Hernandez" userId="78f48674-0c43-431c-acbc-cb9e3ff47646" providerId="ADAL" clId="{BC942ACD-B56B-4322-BECF-547F47306614}" dt="2022-09-24T10:39:17.607" v="451" actId="478"/>
          <ac:graphicFrameMkLst>
            <pc:docMk/>
            <pc:sldMk cId="3175357505" sldId="365"/>
            <ac:graphicFrameMk id="35" creationId="{00E06D49-5B26-4992-0F4F-B6D3EA36041C}"/>
          </ac:graphicFrameMkLst>
        </pc:graphicFrameChg>
        <pc:graphicFrameChg chg="add mod modGraphic">
          <ac:chgData name="Pedro Galvez Hernandez" userId="78f48674-0c43-431c-acbc-cb9e3ff47646" providerId="ADAL" clId="{BC942ACD-B56B-4322-BECF-547F47306614}" dt="2022-10-12T07:08:36.919" v="5533"/>
          <ac:graphicFrameMkLst>
            <pc:docMk/>
            <pc:sldMk cId="3175357505" sldId="365"/>
            <ac:graphicFrameMk id="41" creationId="{E6BDCFA1-B4AB-6738-FF5A-92E66842F7F6}"/>
          </ac:graphicFrameMkLst>
        </pc:graphicFrameChg>
        <pc:picChg chg="add del">
          <ac:chgData name="Pedro Galvez Hernandez" userId="78f48674-0c43-431c-acbc-cb9e3ff47646" providerId="ADAL" clId="{BC942ACD-B56B-4322-BECF-547F47306614}" dt="2022-09-24T10:45:09.003" v="459" actId="478"/>
          <ac:picMkLst>
            <pc:docMk/>
            <pc:sldMk cId="3175357505" sldId="365"/>
            <ac:picMk id="3" creationId="{84F4D691-E115-270B-BFEE-85988B33B699}"/>
          </ac:picMkLst>
        </pc:picChg>
        <pc:picChg chg="add del mod ord modCrop">
          <ac:chgData name="Pedro Galvez Hernandez" userId="78f48674-0c43-431c-acbc-cb9e3ff47646" providerId="ADAL" clId="{BC942ACD-B56B-4322-BECF-547F47306614}" dt="2022-09-24T10:53:50.321" v="475" actId="478"/>
          <ac:picMkLst>
            <pc:docMk/>
            <pc:sldMk cId="3175357505" sldId="365"/>
            <ac:picMk id="6" creationId="{FAF52C5E-D171-F6E1-BD9A-244D405231A8}"/>
          </ac:picMkLst>
        </pc:picChg>
        <pc:picChg chg="add del mod">
          <ac:chgData name="Pedro Galvez Hernandez" userId="78f48674-0c43-431c-acbc-cb9e3ff47646" providerId="ADAL" clId="{BC942ACD-B56B-4322-BECF-547F47306614}" dt="2022-09-24T11:24:56.511" v="552" actId="478"/>
          <ac:picMkLst>
            <pc:docMk/>
            <pc:sldMk cId="3175357505" sldId="365"/>
            <ac:picMk id="7" creationId="{A8321BE8-F5C7-2FC5-E6AB-FB37FCF64112}"/>
          </ac:picMkLst>
        </pc:picChg>
        <pc:cxnChg chg="add del mod">
          <ac:chgData name="Pedro Galvez Hernandez" userId="78f48674-0c43-431c-acbc-cb9e3ff47646" providerId="ADAL" clId="{BC942ACD-B56B-4322-BECF-547F47306614}" dt="2022-09-24T11:24:56.511" v="552" actId="478"/>
          <ac:cxnSpMkLst>
            <pc:docMk/>
            <pc:sldMk cId="3175357505" sldId="365"/>
            <ac:cxnSpMk id="8" creationId="{D0C7007A-B1C4-31D3-5BD2-3EC94D82E7B4}"/>
          </ac:cxnSpMkLst>
        </pc:cxnChg>
        <pc:cxnChg chg="add del mod">
          <ac:chgData name="Pedro Galvez Hernandez" userId="78f48674-0c43-431c-acbc-cb9e3ff47646" providerId="ADAL" clId="{BC942ACD-B56B-4322-BECF-547F47306614}" dt="2022-09-24T11:24:56.511" v="552" actId="478"/>
          <ac:cxnSpMkLst>
            <pc:docMk/>
            <pc:sldMk cId="3175357505" sldId="365"/>
            <ac:cxnSpMk id="13" creationId="{3328D5C4-FB30-13F1-37A0-0DDA20C094B8}"/>
          </ac:cxnSpMkLst>
        </pc:cxnChg>
        <pc:cxnChg chg="add del mod">
          <ac:chgData name="Pedro Galvez Hernandez" userId="78f48674-0c43-431c-acbc-cb9e3ff47646" providerId="ADAL" clId="{BC942ACD-B56B-4322-BECF-547F47306614}" dt="2022-09-24T11:24:56.511" v="552" actId="478"/>
          <ac:cxnSpMkLst>
            <pc:docMk/>
            <pc:sldMk cId="3175357505" sldId="365"/>
            <ac:cxnSpMk id="14" creationId="{4A80BC7E-2041-B6A8-F2BC-3C9FCD07E49B}"/>
          </ac:cxnSpMkLst>
        </pc:cxnChg>
        <pc:cxnChg chg="add del mod">
          <ac:chgData name="Pedro Galvez Hernandez" userId="78f48674-0c43-431c-acbc-cb9e3ff47646" providerId="ADAL" clId="{BC942ACD-B56B-4322-BECF-547F47306614}" dt="2022-09-24T11:16:28.501" v="548" actId="478"/>
          <ac:cxnSpMkLst>
            <pc:docMk/>
            <pc:sldMk cId="3175357505" sldId="365"/>
            <ac:cxnSpMk id="17" creationId="{1BC8EC20-C918-4E70-BDF6-C4803175027C}"/>
          </ac:cxnSpMkLst>
        </pc:cxnChg>
        <pc:cxnChg chg="add del mod">
          <ac:chgData name="Pedro Galvez Hernandez" userId="78f48674-0c43-431c-acbc-cb9e3ff47646" providerId="ADAL" clId="{BC942ACD-B56B-4322-BECF-547F47306614}" dt="2022-09-24T11:24:56.511" v="552" actId="478"/>
          <ac:cxnSpMkLst>
            <pc:docMk/>
            <pc:sldMk cId="3175357505" sldId="365"/>
            <ac:cxnSpMk id="18" creationId="{9D311EB8-A7B4-F6D1-694D-36597F21F1E6}"/>
          </ac:cxnSpMkLst>
        </pc:cxnChg>
      </pc:sldChg>
      <pc:sldChg chg="addSp delSp modSp mod">
        <pc:chgData name="Pedro Galvez Hernandez" userId="78f48674-0c43-431c-acbc-cb9e3ff47646" providerId="ADAL" clId="{BC942ACD-B56B-4322-BECF-547F47306614}" dt="2022-10-12T07:12:17.574" v="5845" actId="207"/>
        <pc:sldMkLst>
          <pc:docMk/>
          <pc:sldMk cId="2196364207" sldId="366"/>
        </pc:sldMkLst>
        <pc:spChg chg="add mod">
          <ac:chgData name="Pedro Galvez Hernandez" userId="78f48674-0c43-431c-acbc-cb9e3ff47646" providerId="ADAL" clId="{BC942ACD-B56B-4322-BECF-547F47306614}" dt="2022-09-26T16:46:20.809" v="5498"/>
          <ac:spMkLst>
            <pc:docMk/>
            <pc:sldMk cId="2196364207" sldId="366"/>
            <ac:spMk id="2" creationId="{DBD16FAC-3082-3B11-668C-95726250A55D}"/>
          </ac:spMkLst>
        </pc:spChg>
        <pc:spChg chg="mod">
          <ac:chgData name="Pedro Galvez Hernandez" userId="78f48674-0c43-431c-acbc-cb9e3ff47646" providerId="ADAL" clId="{BC942ACD-B56B-4322-BECF-547F47306614}" dt="2022-10-12T07:12:17.574" v="5845" actId="207"/>
          <ac:spMkLst>
            <pc:docMk/>
            <pc:sldMk cId="2196364207" sldId="366"/>
            <ac:spMk id="15" creationId="{9752D6B1-0F2B-DE9E-C12F-4AF1B922D042}"/>
          </ac:spMkLst>
        </pc:spChg>
        <pc:spChg chg="del">
          <ac:chgData name="Pedro Galvez Hernandez" userId="78f48674-0c43-431c-acbc-cb9e3ff47646" providerId="ADAL" clId="{BC942ACD-B56B-4322-BECF-547F47306614}" dt="2022-09-26T16:46:20.100" v="5497" actId="478"/>
          <ac:spMkLst>
            <pc:docMk/>
            <pc:sldMk cId="2196364207" sldId="366"/>
            <ac:spMk id="20" creationId="{48E5A875-2355-4B09-BCB7-4E60543B77FC}"/>
          </ac:spMkLst>
        </pc:spChg>
      </pc:sldChg>
      <pc:sldChg chg="addSp delSp modSp add mod modAnim">
        <pc:chgData name="Pedro Galvez Hernandez" userId="78f48674-0c43-431c-acbc-cb9e3ff47646" providerId="ADAL" clId="{BC942ACD-B56B-4322-BECF-547F47306614}" dt="2022-09-24T12:54:34.690" v="3153" actId="1076"/>
        <pc:sldMkLst>
          <pc:docMk/>
          <pc:sldMk cId="1461923411" sldId="367"/>
        </pc:sldMkLst>
        <pc:spChg chg="add mod">
          <ac:chgData name="Pedro Galvez Hernandez" userId="78f48674-0c43-431c-acbc-cb9e3ff47646" providerId="ADAL" clId="{BC942ACD-B56B-4322-BECF-547F47306614}" dt="2022-09-24T12:51:04.899" v="2979" actId="1076"/>
          <ac:spMkLst>
            <pc:docMk/>
            <pc:sldMk cId="1461923411" sldId="367"/>
            <ac:spMk id="7" creationId="{73F1FBFC-63AF-B4AB-C02A-82A2B57320B1}"/>
          </ac:spMkLst>
        </pc:spChg>
        <pc:spChg chg="add mod">
          <ac:chgData name="Pedro Galvez Hernandez" userId="78f48674-0c43-431c-acbc-cb9e3ff47646" providerId="ADAL" clId="{BC942ACD-B56B-4322-BECF-547F47306614}" dt="2022-09-24T12:51:01.564" v="2978" actId="1076"/>
          <ac:spMkLst>
            <pc:docMk/>
            <pc:sldMk cId="1461923411" sldId="367"/>
            <ac:spMk id="8" creationId="{A23441B0-3031-D7CD-870C-B60F173B2FF9}"/>
          </ac:spMkLst>
        </pc:spChg>
        <pc:spChg chg="add mod">
          <ac:chgData name="Pedro Galvez Hernandez" userId="78f48674-0c43-431c-acbc-cb9e3ff47646" providerId="ADAL" clId="{BC942ACD-B56B-4322-BECF-547F47306614}" dt="2022-09-24T12:50:58.031" v="2977" actId="1076"/>
          <ac:spMkLst>
            <pc:docMk/>
            <pc:sldMk cId="1461923411" sldId="367"/>
            <ac:spMk id="9" creationId="{51FA396E-A818-6685-FC2E-1B53662D1E82}"/>
          </ac:spMkLst>
        </pc:spChg>
        <pc:spChg chg="add mod">
          <ac:chgData name="Pedro Galvez Hernandez" userId="78f48674-0c43-431c-acbc-cb9e3ff47646" providerId="ADAL" clId="{BC942ACD-B56B-4322-BECF-547F47306614}" dt="2022-09-24T12:50:51.771" v="2976" actId="1076"/>
          <ac:spMkLst>
            <pc:docMk/>
            <pc:sldMk cId="1461923411" sldId="367"/>
            <ac:spMk id="10" creationId="{BCB591EA-F971-C962-956B-948C88C67FB5}"/>
          </ac:spMkLst>
        </pc:spChg>
        <pc:spChg chg="mod">
          <ac:chgData name="Pedro Galvez Hernandez" userId="78f48674-0c43-431c-acbc-cb9e3ff47646" providerId="ADAL" clId="{BC942ACD-B56B-4322-BECF-547F47306614}" dt="2022-09-24T12:54:34.690" v="3153" actId="1076"/>
          <ac:spMkLst>
            <pc:docMk/>
            <pc:sldMk cId="1461923411" sldId="367"/>
            <ac:spMk id="11" creationId="{90549EEC-6A20-62A6-D26F-74C746F09F26}"/>
          </ac:spMkLst>
        </pc:spChg>
        <pc:spChg chg="del">
          <ac:chgData name="Pedro Galvez Hernandez" userId="78f48674-0c43-431c-acbc-cb9e3ff47646" providerId="ADAL" clId="{BC942ACD-B56B-4322-BECF-547F47306614}" dt="2022-09-24T12:29:02.646" v="2472" actId="478"/>
          <ac:spMkLst>
            <pc:docMk/>
            <pc:sldMk cId="1461923411" sldId="367"/>
            <ac:spMk id="12" creationId="{AD4B0151-CA59-B033-09BD-C1FD1D61857A}"/>
          </ac:spMkLst>
        </pc:spChg>
        <pc:spChg chg="add mod">
          <ac:chgData name="Pedro Galvez Hernandez" userId="78f48674-0c43-431c-acbc-cb9e3ff47646" providerId="ADAL" clId="{BC942ACD-B56B-4322-BECF-547F47306614}" dt="2022-09-24T12:52:54.435" v="3147"/>
          <ac:spMkLst>
            <pc:docMk/>
            <pc:sldMk cId="1461923411" sldId="367"/>
            <ac:spMk id="13" creationId="{7D0EBBBC-9127-1237-A7B0-F0AB110F7EA1}"/>
          </ac:spMkLst>
        </pc:spChg>
        <pc:spChg chg="del">
          <ac:chgData name="Pedro Galvez Hernandez" userId="78f48674-0c43-431c-acbc-cb9e3ff47646" providerId="ADAL" clId="{BC942ACD-B56B-4322-BECF-547F47306614}" dt="2022-09-24T12:52:53.941" v="3146" actId="478"/>
          <ac:spMkLst>
            <pc:docMk/>
            <pc:sldMk cId="1461923411" sldId="367"/>
            <ac:spMk id="20" creationId="{48E5A875-2355-4B09-BCB7-4E60543B77FC}"/>
          </ac:spMkLst>
        </pc:spChg>
        <pc:picChg chg="add mod ord">
          <ac:chgData name="Pedro Galvez Hernandez" userId="78f48674-0c43-431c-acbc-cb9e3ff47646" providerId="ADAL" clId="{BC942ACD-B56B-4322-BECF-547F47306614}" dt="2022-09-24T12:50:44.650" v="2974" actId="1035"/>
          <ac:picMkLst>
            <pc:docMk/>
            <pc:sldMk cId="1461923411" sldId="367"/>
            <ac:picMk id="4" creationId="{1806F6B3-5242-C42C-3B7B-6E8EA9EF78DF}"/>
          </ac:picMkLst>
        </pc:picChg>
        <pc:picChg chg="del">
          <ac:chgData name="Pedro Galvez Hernandez" userId="78f48674-0c43-431c-acbc-cb9e3ff47646" providerId="ADAL" clId="{BC942ACD-B56B-4322-BECF-547F47306614}" dt="2022-09-24T12:27:45.772" v="2410" actId="478"/>
          <ac:picMkLst>
            <pc:docMk/>
            <pc:sldMk cId="1461923411" sldId="367"/>
            <ac:picMk id="6" creationId="{FAF52C5E-D171-F6E1-BD9A-244D405231A8}"/>
          </ac:picMkLst>
        </pc:picChg>
      </pc:sldChg>
      <pc:sldChg chg="addSp delSp modSp add mod">
        <pc:chgData name="Pedro Galvez Hernandez" userId="78f48674-0c43-431c-acbc-cb9e3ff47646" providerId="ADAL" clId="{BC942ACD-B56B-4322-BECF-547F47306614}" dt="2022-09-24T12:54:29.903" v="3152" actId="255"/>
        <pc:sldMkLst>
          <pc:docMk/>
          <pc:sldMk cId="481368780" sldId="368"/>
        </pc:sldMkLst>
        <pc:spChg chg="add mod">
          <ac:chgData name="Pedro Galvez Hernandez" userId="78f48674-0c43-431c-acbc-cb9e3ff47646" providerId="ADAL" clId="{BC942ACD-B56B-4322-BECF-547F47306614}" dt="2022-09-24T12:54:29.903" v="3152" actId="255"/>
          <ac:spMkLst>
            <pc:docMk/>
            <pc:sldMk cId="481368780" sldId="368"/>
            <ac:spMk id="6" creationId="{A6ED5AE3-335D-7F38-D491-081071BBB84C}"/>
          </ac:spMkLst>
        </pc:spChg>
        <pc:spChg chg="add mod">
          <ac:chgData name="Pedro Galvez Hernandez" userId="78f48674-0c43-431c-acbc-cb9e3ff47646" providerId="ADAL" clId="{BC942ACD-B56B-4322-BECF-547F47306614}" dt="2022-09-24T12:54:29.903" v="3152" actId="255"/>
          <ac:spMkLst>
            <pc:docMk/>
            <pc:sldMk cId="481368780" sldId="368"/>
            <ac:spMk id="7" creationId="{F9A5A95F-9730-262F-F5E2-D450D129D3BC}"/>
          </ac:spMkLst>
        </pc:spChg>
        <pc:spChg chg="add mod">
          <ac:chgData name="Pedro Galvez Hernandez" userId="78f48674-0c43-431c-acbc-cb9e3ff47646" providerId="ADAL" clId="{BC942ACD-B56B-4322-BECF-547F47306614}" dt="2022-09-24T12:09:16.813" v="2398" actId="1076"/>
          <ac:spMkLst>
            <pc:docMk/>
            <pc:sldMk cId="481368780" sldId="368"/>
            <ac:spMk id="8" creationId="{59B05613-080D-06A1-48A6-02D1A3728962}"/>
          </ac:spMkLst>
        </pc:spChg>
        <pc:spChg chg="add mod">
          <ac:chgData name="Pedro Galvez Hernandez" userId="78f48674-0c43-431c-acbc-cb9e3ff47646" providerId="ADAL" clId="{BC942ACD-B56B-4322-BECF-547F47306614}" dt="2022-09-24T12:09:10.224" v="2396" actId="1036"/>
          <ac:spMkLst>
            <pc:docMk/>
            <pc:sldMk cId="481368780" sldId="368"/>
            <ac:spMk id="9" creationId="{A136B9B7-7113-9DD3-B172-C562C9524B74}"/>
          </ac:spMkLst>
        </pc:spChg>
        <pc:spChg chg="add mod">
          <ac:chgData name="Pedro Galvez Hernandez" userId="78f48674-0c43-431c-acbc-cb9e3ff47646" providerId="ADAL" clId="{BC942ACD-B56B-4322-BECF-547F47306614}" dt="2022-09-24T12:09:10.224" v="2396" actId="1036"/>
          <ac:spMkLst>
            <pc:docMk/>
            <pc:sldMk cId="481368780" sldId="368"/>
            <ac:spMk id="16" creationId="{591EB6F3-5E28-E902-1E1E-5095D67A3275}"/>
          </ac:spMkLst>
        </pc:spChg>
        <pc:spChg chg="add mod">
          <ac:chgData name="Pedro Galvez Hernandez" userId="78f48674-0c43-431c-acbc-cb9e3ff47646" providerId="ADAL" clId="{BC942ACD-B56B-4322-BECF-547F47306614}" dt="2022-09-24T12:08:58.166" v="2388" actId="20577"/>
          <ac:spMkLst>
            <pc:docMk/>
            <pc:sldMk cId="481368780" sldId="368"/>
            <ac:spMk id="17" creationId="{B34B659A-BF20-CA6B-5756-98B0A7772665}"/>
          </ac:spMkLst>
        </pc:spChg>
        <pc:spChg chg="add mod">
          <ac:chgData name="Pedro Galvez Hernandez" userId="78f48674-0c43-431c-acbc-cb9e3ff47646" providerId="ADAL" clId="{BC942ACD-B56B-4322-BECF-547F47306614}" dt="2022-09-24T12:52:51.005" v="3145"/>
          <ac:spMkLst>
            <pc:docMk/>
            <pc:sldMk cId="481368780" sldId="368"/>
            <ac:spMk id="18" creationId="{9EB7F4DD-B7B4-8968-83ED-61BF86464BDC}"/>
          </ac:spMkLst>
        </pc:spChg>
        <pc:spChg chg="del">
          <ac:chgData name="Pedro Galvez Hernandez" userId="78f48674-0c43-431c-acbc-cb9e3ff47646" providerId="ADAL" clId="{BC942ACD-B56B-4322-BECF-547F47306614}" dt="2022-09-24T12:52:50.679" v="3144" actId="478"/>
          <ac:spMkLst>
            <pc:docMk/>
            <pc:sldMk cId="481368780" sldId="368"/>
            <ac:spMk id="20" creationId="{48E5A875-2355-4B09-BCB7-4E60543B77FC}"/>
          </ac:spMkLst>
        </pc:spChg>
        <pc:spChg chg="del mod">
          <ac:chgData name="Pedro Galvez Hernandez" userId="78f48674-0c43-431c-acbc-cb9e3ff47646" providerId="ADAL" clId="{BC942ACD-B56B-4322-BECF-547F47306614}" dt="2022-09-24T11:53:09.283" v="1810" actId="478"/>
          <ac:spMkLst>
            <pc:docMk/>
            <pc:sldMk cId="481368780" sldId="368"/>
            <ac:spMk id="27" creationId="{65EF8574-3900-DF1E-4A08-46A8FD2182D5}"/>
          </ac:spMkLst>
        </pc:spChg>
        <pc:graphicFrameChg chg="del">
          <ac:chgData name="Pedro Galvez Hernandez" userId="78f48674-0c43-431c-acbc-cb9e3ff47646" providerId="ADAL" clId="{BC942ACD-B56B-4322-BECF-547F47306614}" dt="2022-09-24T11:51:10.433" v="1681" actId="478"/>
          <ac:graphicFrameMkLst>
            <pc:docMk/>
            <pc:sldMk cId="481368780" sldId="368"/>
            <ac:graphicFrameMk id="41" creationId="{E6BDCFA1-B4AB-6738-FF5A-92E66842F7F6}"/>
          </ac:graphicFrameMkLst>
        </pc:graphicFrameChg>
        <pc:picChg chg="add del mod modCrop">
          <ac:chgData name="Pedro Galvez Hernandez" userId="78f48674-0c43-431c-acbc-cb9e3ff47646" providerId="ADAL" clId="{BC942ACD-B56B-4322-BECF-547F47306614}" dt="2022-09-24T12:06:02.601" v="2336" actId="478"/>
          <ac:picMkLst>
            <pc:docMk/>
            <pc:sldMk cId="481368780" sldId="368"/>
            <ac:picMk id="4" creationId="{6D1FA3EC-2B23-CF7C-E790-717FB1587A72}"/>
          </ac:picMkLst>
        </pc:picChg>
        <pc:picChg chg="add mod modCrop">
          <ac:chgData name="Pedro Galvez Hernandez" userId="78f48674-0c43-431c-acbc-cb9e3ff47646" providerId="ADAL" clId="{BC942ACD-B56B-4322-BECF-547F47306614}" dt="2022-09-24T12:09:10.224" v="2396" actId="1036"/>
          <ac:picMkLst>
            <pc:docMk/>
            <pc:sldMk cId="481368780" sldId="368"/>
            <ac:picMk id="11" creationId="{EDEAF94A-2EA5-1A94-89A0-63176980E49A}"/>
          </ac:picMkLst>
        </pc:picChg>
        <pc:picChg chg="add del mod modCrop">
          <ac:chgData name="Pedro Galvez Hernandez" userId="78f48674-0c43-431c-acbc-cb9e3ff47646" providerId="ADAL" clId="{BC942ACD-B56B-4322-BECF-547F47306614}" dt="2022-09-24T12:06:52.906" v="2343" actId="478"/>
          <ac:picMkLst>
            <pc:docMk/>
            <pc:sldMk cId="481368780" sldId="368"/>
            <ac:picMk id="13" creationId="{C6AD5F4A-8BE1-AB9B-95BB-695B4EB02472}"/>
          </ac:picMkLst>
        </pc:picChg>
        <pc:picChg chg="add mod">
          <ac:chgData name="Pedro Galvez Hernandez" userId="78f48674-0c43-431c-acbc-cb9e3ff47646" providerId="ADAL" clId="{BC942ACD-B56B-4322-BECF-547F47306614}" dt="2022-09-24T12:09:18.189" v="2399" actId="1076"/>
          <ac:picMkLst>
            <pc:docMk/>
            <pc:sldMk cId="481368780" sldId="368"/>
            <ac:picMk id="15" creationId="{E5475C2F-7903-39FB-1AC1-5C9984E71C2D}"/>
          </ac:picMkLst>
        </pc:picChg>
      </pc:sldChg>
      <pc:sldChg chg="new del">
        <pc:chgData name="Pedro Galvez Hernandez" userId="78f48674-0c43-431c-acbc-cb9e3ff47646" providerId="ADAL" clId="{BC942ACD-B56B-4322-BECF-547F47306614}" dt="2022-09-24T11:42:00.122" v="1390" actId="680"/>
        <pc:sldMkLst>
          <pc:docMk/>
          <pc:sldMk cId="3493989735" sldId="368"/>
        </pc:sldMkLst>
      </pc:sldChg>
      <pc:sldChg chg="add del">
        <pc:chgData name="Pedro Galvez Hernandez" userId="78f48674-0c43-431c-acbc-cb9e3ff47646" providerId="ADAL" clId="{BC942ACD-B56B-4322-BECF-547F47306614}" dt="2022-09-24T11:26:52.967" v="658" actId="47"/>
        <pc:sldMkLst>
          <pc:docMk/>
          <pc:sldMk cId="3657793498" sldId="368"/>
        </pc:sldMkLst>
      </pc:sldChg>
      <pc:sldChg chg="addSp delSp modSp add mod modAnim">
        <pc:chgData name="Pedro Galvez Hernandez" userId="78f48674-0c43-431c-acbc-cb9e3ff47646" providerId="ADAL" clId="{BC942ACD-B56B-4322-BECF-547F47306614}" dt="2022-09-24T12:58:44.343" v="3221" actId="1036"/>
        <pc:sldMkLst>
          <pc:docMk/>
          <pc:sldMk cId="2223802857" sldId="369"/>
        </pc:sldMkLst>
        <pc:spChg chg="add mod">
          <ac:chgData name="Pedro Galvez Hernandez" userId="78f48674-0c43-431c-acbc-cb9e3ff47646" providerId="ADAL" clId="{BC942ACD-B56B-4322-BECF-547F47306614}" dt="2022-09-24T12:52:23.653" v="3139" actId="403"/>
          <ac:spMkLst>
            <pc:docMk/>
            <pc:sldMk cId="2223802857" sldId="369"/>
            <ac:spMk id="7" creationId="{3DD3D850-DB18-B4DF-569A-186D1340A80E}"/>
          </ac:spMkLst>
        </pc:spChg>
        <pc:spChg chg="add mod">
          <ac:chgData name="Pedro Galvez Hernandez" userId="78f48674-0c43-431c-acbc-cb9e3ff47646" providerId="ADAL" clId="{BC942ACD-B56B-4322-BECF-547F47306614}" dt="2022-09-24T12:52:59.515" v="3150"/>
          <ac:spMkLst>
            <pc:docMk/>
            <pc:sldMk cId="2223802857" sldId="369"/>
            <ac:spMk id="8" creationId="{32DF877A-CE99-D9D4-B565-F01069D4DA53}"/>
          </ac:spMkLst>
        </pc:spChg>
        <pc:spChg chg="mod">
          <ac:chgData name="Pedro Galvez Hernandez" userId="78f48674-0c43-431c-acbc-cb9e3ff47646" providerId="ADAL" clId="{BC942ACD-B56B-4322-BECF-547F47306614}" dt="2022-09-24T12:54:45.541" v="3155" actId="255"/>
          <ac:spMkLst>
            <pc:docMk/>
            <pc:sldMk cId="2223802857" sldId="369"/>
            <ac:spMk id="11" creationId="{90549EEC-6A20-62A6-D26F-74C746F09F26}"/>
          </ac:spMkLst>
        </pc:spChg>
        <pc:spChg chg="del">
          <ac:chgData name="Pedro Galvez Hernandez" userId="78f48674-0c43-431c-acbc-cb9e3ff47646" providerId="ADAL" clId="{BC942ACD-B56B-4322-BECF-547F47306614}" dt="2022-09-24T12:26:56.785" v="2402" actId="478"/>
          <ac:spMkLst>
            <pc:docMk/>
            <pc:sldMk cId="2223802857" sldId="369"/>
            <ac:spMk id="12" creationId="{AD4B0151-CA59-B033-09BD-C1FD1D61857A}"/>
          </ac:spMkLst>
        </pc:spChg>
        <pc:spChg chg="del mod">
          <ac:chgData name="Pedro Galvez Hernandez" userId="78f48674-0c43-431c-acbc-cb9e3ff47646" providerId="ADAL" clId="{BC942ACD-B56B-4322-BECF-547F47306614}" dt="2022-09-24T12:52:59.227" v="3149" actId="478"/>
          <ac:spMkLst>
            <pc:docMk/>
            <pc:sldMk cId="2223802857" sldId="369"/>
            <ac:spMk id="20" creationId="{48E5A875-2355-4B09-BCB7-4E60543B77FC}"/>
          </ac:spMkLst>
        </pc:spChg>
        <pc:picChg chg="add mod">
          <ac:chgData name="Pedro Galvez Hernandez" userId="78f48674-0c43-431c-acbc-cb9e3ff47646" providerId="ADAL" clId="{BC942ACD-B56B-4322-BECF-547F47306614}" dt="2022-09-24T12:58:44.343" v="3221" actId="1036"/>
          <ac:picMkLst>
            <pc:docMk/>
            <pc:sldMk cId="2223802857" sldId="369"/>
            <ac:picMk id="4" creationId="{9CC28080-BD33-9CCF-9E72-93641700E477}"/>
          </ac:picMkLst>
        </pc:picChg>
        <pc:picChg chg="del">
          <ac:chgData name="Pedro Galvez Hernandez" userId="78f48674-0c43-431c-acbc-cb9e3ff47646" providerId="ADAL" clId="{BC942ACD-B56B-4322-BECF-547F47306614}" dt="2022-09-24T12:26:48.053" v="2401" actId="478"/>
          <ac:picMkLst>
            <pc:docMk/>
            <pc:sldMk cId="2223802857" sldId="369"/>
            <ac:picMk id="6" creationId="{FAF52C5E-D171-F6E1-BD9A-244D405231A8}"/>
          </ac:picMkLst>
        </pc:picChg>
      </pc:sldChg>
      <pc:sldChg chg="addSp delSp modSp add mod ord delAnim modShow">
        <pc:chgData name="Pedro Galvez Hernandez" userId="78f48674-0c43-431c-acbc-cb9e3ff47646" providerId="ADAL" clId="{BC942ACD-B56B-4322-BECF-547F47306614}" dt="2022-09-24T12:56:39.674" v="3220" actId="166"/>
        <pc:sldMkLst>
          <pc:docMk/>
          <pc:sldMk cId="3894179967" sldId="370"/>
        </pc:sldMkLst>
        <pc:spChg chg="del">
          <ac:chgData name="Pedro Galvez Hernandez" userId="78f48674-0c43-431c-acbc-cb9e3ff47646" providerId="ADAL" clId="{BC942ACD-B56B-4322-BECF-547F47306614}" dt="2022-09-24T12:55:54.260" v="3161" actId="478"/>
          <ac:spMkLst>
            <pc:docMk/>
            <pc:sldMk cId="3894179967" sldId="370"/>
            <ac:spMk id="7" creationId="{3DD3D850-DB18-B4DF-569A-186D1340A80E}"/>
          </ac:spMkLst>
        </pc:spChg>
        <pc:spChg chg="mod ord">
          <ac:chgData name="Pedro Galvez Hernandez" userId="78f48674-0c43-431c-acbc-cb9e3ff47646" providerId="ADAL" clId="{BC942ACD-B56B-4322-BECF-547F47306614}" dt="2022-09-24T12:56:39.674" v="3220" actId="166"/>
          <ac:spMkLst>
            <pc:docMk/>
            <pc:sldMk cId="3894179967" sldId="370"/>
            <ac:spMk id="11" creationId="{90549EEC-6A20-62A6-D26F-74C746F09F26}"/>
          </ac:spMkLst>
        </pc:spChg>
        <pc:picChg chg="del">
          <ac:chgData name="Pedro Galvez Hernandez" userId="78f48674-0c43-431c-acbc-cb9e3ff47646" providerId="ADAL" clId="{BC942ACD-B56B-4322-BECF-547F47306614}" dt="2022-09-24T12:55:52.899" v="3160" actId="478"/>
          <ac:picMkLst>
            <pc:docMk/>
            <pc:sldMk cId="3894179967" sldId="370"/>
            <ac:picMk id="4" creationId="{9CC28080-BD33-9CCF-9E72-93641700E477}"/>
          </ac:picMkLst>
        </pc:picChg>
        <pc:picChg chg="add mod">
          <ac:chgData name="Pedro Galvez Hernandez" userId="78f48674-0c43-431c-acbc-cb9e3ff47646" providerId="ADAL" clId="{BC942ACD-B56B-4322-BECF-547F47306614}" dt="2022-09-24T12:56:20.970" v="3213" actId="1076"/>
          <ac:picMkLst>
            <pc:docMk/>
            <pc:sldMk cId="3894179967" sldId="370"/>
            <ac:picMk id="6" creationId="{260F0C12-7CEC-C5CF-309E-646EF439BEBC}"/>
          </ac:picMkLst>
        </pc:picChg>
        <pc:picChg chg="add mod">
          <ac:chgData name="Pedro Galvez Hernandez" userId="78f48674-0c43-431c-acbc-cb9e3ff47646" providerId="ADAL" clId="{BC942ACD-B56B-4322-BECF-547F47306614}" dt="2022-09-24T12:56:28.699" v="3218" actId="1076"/>
          <ac:picMkLst>
            <pc:docMk/>
            <pc:sldMk cId="3894179967" sldId="370"/>
            <ac:picMk id="10" creationId="{7044B379-92A8-ECCF-C342-E45D40C909B8}"/>
          </ac:picMkLst>
        </pc:picChg>
      </pc:sldChg>
      <pc:sldChg chg="addSp delSp modSp add mod delAnim modAnim">
        <pc:chgData name="Pedro Galvez Hernandez" userId="78f48674-0c43-431c-acbc-cb9e3ff47646" providerId="ADAL" clId="{BC942ACD-B56B-4322-BECF-547F47306614}" dt="2022-09-26T15:48:46.899" v="3790" actId="14100"/>
        <pc:sldMkLst>
          <pc:docMk/>
          <pc:sldMk cId="2716254436" sldId="371"/>
        </pc:sldMkLst>
        <pc:spChg chg="add mod">
          <ac:chgData name="Pedro Galvez Hernandez" userId="78f48674-0c43-431c-acbc-cb9e3ff47646" providerId="ADAL" clId="{BC942ACD-B56B-4322-BECF-547F47306614}" dt="2022-09-26T15:42:57.143" v="3768" actId="20577"/>
          <ac:spMkLst>
            <pc:docMk/>
            <pc:sldMk cId="2716254436" sldId="371"/>
            <ac:spMk id="3" creationId="{C6C1D631-70FF-1891-B833-8C743DA9775B}"/>
          </ac:spMkLst>
        </pc:spChg>
        <pc:spChg chg="del mod">
          <ac:chgData name="Pedro Galvez Hernandez" userId="78f48674-0c43-431c-acbc-cb9e3ff47646" providerId="ADAL" clId="{BC942ACD-B56B-4322-BECF-547F47306614}" dt="2022-09-24T13:02:40.685" v="3242" actId="478"/>
          <ac:spMkLst>
            <pc:docMk/>
            <pc:sldMk cId="2716254436" sldId="371"/>
            <ac:spMk id="7" creationId="{3DD3D850-DB18-B4DF-569A-186D1340A80E}"/>
          </ac:spMkLst>
        </pc:spChg>
        <pc:spChg chg="del">
          <ac:chgData name="Pedro Galvez Hernandez" userId="78f48674-0c43-431c-acbc-cb9e3ff47646" providerId="ADAL" clId="{BC942ACD-B56B-4322-BECF-547F47306614}" dt="2022-09-24T13:02:27.088" v="3227" actId="478"/>
          <ac:spMkLst>
            <pc:docMk/>
            <pc:sldMk cId="2716254436" sldId="371"/>
            <ac:spMk id="11" creationId="{90549EEC-6A20-62A6-D26F-74C746F09F26}"/>
          </ac:spMkLst>
        </pc:spChg>
        <pc:spChg chg="add mod">
          <ac:chgData name="Pedro Galvez Hernandez" userId="78f48674-0c43-431c-acbc-cb9e3ff47646" providerId="ADAL" clId="{BC942ACD-B56B-4322-BECF-547F47306614}" dt="2022-09-26T15:43:03.187" v="3769" actId="5793"/>
          <ac:spMkLst>
            <pc:docMk/>
            <pc:sldMk cId="2716254436" sldId="371"/>
            <ac:spMk id="13" creationId="{A539D09E-7836-B773-7348-16D1731F2669}"/>
          </ac:spMkLst>
        </pc:spChg>
        <pc:graphicFrameChg chg="mod modGraphic">
          <ac:chgData name="Pedro Galvez Hernandez" userId="78f48674-0c43-431c-acbc-cb9e3ff47646" providerId="ADAL" clId="{BC942ACD-B56B-4322-BECF-547F47306614}" dt="2022-09-24T13:02:23.989" v="3226" actId="207"/>
          <ac:graphicFrameMkLst>
            <pc:docMk/>
            <pc:sldMk cId="2716254436" sldId="371"/>
            <ac:graphicFrameMk id="2" creationId="{3427B1C3-9D0F-3203-517A-1787E8F01EDE}"/>
          </ac:graphicFrameMkLst>
        </pc:graphicFrameChg>
        <pc:picChg chg="del">
          <ac:chgData name="Pedro Galvez Hernandez" userId="78f48674-0c43-431c-acbc-cb9e3ff47646" providerId="ADAL" clId="{BC942ACD-B56B-4322-BECF-547F47306614}" dt="2022-09-24T13:02:27.088" v="3227" actId="478"/>
          <ac:picMkLst>
            <pc:docMk/>
            <pc:sldMk cId="2716254436" sldId="371"/>
            <ac:picMk id="4" creationId="{9CC28080-BD33-9CCF-9E72-93641700E477}"/>
          </ac:picMkLst>
        </pc:picChg>
        <pc:picChg chg="add del mod modCrop">
          <ac:chgData name="Pedro Galvez Hernandez" userId="78f48674-0c43-431c-acbc-cb9e3ff47646" providerId="ADAL" clId="{BC942ACD-B56B-4322-BECF-547F47306614}" dt="2022-09-26T15:44:10.940" v="3778" actId="478"/>
          <ac:picMkLst>
            <pc:docMk/>
            <pc:sldMk cId="2716254436" sldId="371"/>
            <ac:picMk id="6" creationId="{D59558F4-8E13-0311-FD31-AA53D0418F7A}"/>
          </ac:picMkLst>
        </pc:picChg>
        <pc:picChg chg="add del mod">
          <ac:chgData name="Pedro Galvez Hernandez" userId="78f48674-0c43-431c-acbc-cb9e3ff47646" providerId="ADAL" clId="{BC942ACD-B56B-4322-BECF-547F47306614}" dt="2022-09-26T15:48:36.572" v="3784" actId="478"/>
          <ac:picMkLst>
            <pc:docMk/>
            <pc:sldMk cId="2716254436" sldId="371"/>
            <ac:picMk id="9" creationId="{94033091-6C55-086A-C9F9-2F5A4CCA7074}"/>
          </ac:picMkLst>
        </pc:picChg>
        <pc:picChg chg="add del mod">
          <ac:chgData name="Pedro Galvez Hernandez" userId="78f48674-0c43-431c-acbc-cb9e3ff47646" providerId="ADAL" clId="{BC942ACD-B56B-4322-BECF-547F47306614}" dt="2022-09-24T13:08:20.682" v="3415" actId="478"/>
          <ac:picMkLst>
            <pc:docMk/>
            <pc:sldMk cId="2716254436" sldId="371"/>
            <ac:picMk id="9" creationId="{C844428D-8153-7418-BE5C-B83A389E7C62}"/>
          </ac:picMkLst>
        </pc:picChg>
        <pc:picChg chg="add mod">
          <ac:chgData name="Pedro Galvez Hernandez" userId="78f48674-0c43-431c-acbc-cb9e3ff47646" providerId="ADAL" clId="{BC942ACD-B56B-4322-BECF-547F47306614}" dt="2022-09-26T15:48:46.899" v="3790" actId="14100"/>
          <ac:picMkLst>
            <pc:docMk/>
            <pc:sldMk cId="2716254436" sldId="371"/>
            <ac:picMk id="11" creationId="{B023C84B-C8CE-280B-46A3-3C1DDF1B952E}"/>
          </ac:picMkLst>
        </pc:picChg>
        <pc:picChg chg="add del mod">
          <ac:chgData name="Pedro Galvez Hernandez" userId="78f48674-0c43-431c-acbc-cb9e3ff47646" providerId="ADAL" clId="{BC942ACD-B56B-4322-BECF-547F47306614}" dt="2022-09-26T15:39:12.943" v="3704" actId="478"/>
          <ac:picMkLst>
            <pc:docMk/>
            <pc:sldMk cId="2716254436" sldId="371"/>
            <ac:picMk id="12" creationId="{2DAEE671-BFE2-91B5-52E0-6CE578FBA61D}"/>
          </ac:picMkLst>
        </pc:picChg>
      </pc:sldChg>
      <pc:sldChg chg="addSp delSp modSp add mod modAnim">
        <pc:chgData name="Pedro Galvez Hernandez" userId="78f48674-0c43-431c-acbc-cb9e3ff47646" providerId="ADAL" clId="{BC942ACD-B56B-4322-BECF-547F47306614}" dt="2022-09-26T15:57:11.786" v="4533" actId="20577"/>
        <pc:sldMkLst>
          <pc:docMk/>
          <pc:sldMk cId="3981614470" sldId="372"/>
        </pc:sldMkLst>
        <pc:spChg chg="mod">
          <ac:chgData name="Pedro Galvez Hernandez" userId="78f48674-0c43-431c-acbc-cb9e3ff47646" providerId="ADAL" clId="{BC942ACD-B56B-4322-BECF-547F47306614}" dt="2022-09-26T15:52:49.025" v="4036" actId="20577"/>
          <ac:spMkLst>
            <pc:docMk/>
            <pc:sldMk cId="3981614470" sldId="372"/>
            <ac:spMk id="3" creationId="{C6C1D631-70FF-1891-B833-8C743DA9775B}"/>
          </ac:spMkLst>
        </pc:spChg>
        <pc:spChg chg="add del mod">
          <ac:chgData name="Pedro Galvez Hernandez" userId="78f48674-0c43-431c-acbc-cb9e3ff47646" providerId="ADAL" clId="{BC942ACD-B56B-4322-BECF-547F47306614}" dt="2022-09-24T13:03:01.631" v="3263" actId="478"/>
          <ac:spMkLst>
            <pc:docMk/>
            <pc:sldMk cId="3981614470" sldId="372"/>
            <ac:spMk id="4" creationId="{2AD6AC55-DF15-7488-5EFD-CB3597DC0A61}"/>
          </ac:spMkLst>
        </pc:spChg>
        <pc:spChg chg="add mod">
          <ac:chgData name="Pedro Galvez Hernandez" userId="78f48674-0c43-431c-acbc-cb9e3ff47646" providerId="ADAL" clId="{BC942ACD-B56B-4322-BECF-547F47306614}" dt="2022-09-26T15:51:44.347" v="3999" actId="1035"/>
          <ac:spMkLst>
            <pc:docMk/>
            <pc:sldMk cId="3981614470" sldId="372"/>
            <ac:spMk id="9" creationId="{89AAA275-1781-9BAE-AC1E-966ED84A878D}"/>
          </ac:spMkLst>
        </pc:spChg>
        <pc:spChg chg="add mod">
          <ac:chgData name="Pedro Galvez Hernandez" userId="78f48674-0c43-431c-acbc-cb9e3ff47646" providerId="ADAL" clId="{BC942ACD-B56B-4322-BECF-547F47306614}" dt="2022-09-26T15:51:41.092" v="3995" actId="1035"/>
          <ac:spMkLst>
            <pc:docMk/>
            <pc:sldMk cId="3981614470" sldId="372"/>
            <ac:spMk id="10" creationId="{6B615BC9-183F-9C2D-0550-2296A8D3DF71}"/>
          </ac:spMkLst>
        </pc:spChg>
        <pc:spChg chg="add mod">
          <ac:chgData name="Pedro Galvez Hernandez" userId="78f48674-0c43-431c-acbc-cb9e3ff47646" providerId="ADAL" clId="{BC942ACD-B56B-4322-BECF-547F47306614}" dt="2022-09-26T15:51:25.653" v="3983" actId="1037"/>
          <ac:spMkLst>
            <pc:docMk/>
            <pc:sldMk cId="3981614470" sldId="372"/>
            <ac:spMk id="11" creationId="{0BFDFF85-E40D-7E35-1D9E-9C88825269C7}"/>
          </ac:spMkLst>
        </pc:spChg>
        <pc:spChg chg="add mod">
          <ac:chgData name="Pedro Galvez Hernandez" userId="78f48674-0c43-431c-acbc-cb9e3ff47646" providerId="ADAL" clId="{BC942ACD-B56B-4322-BECF-547F47306614}" dt="2022-09-26T15:51:25.653" v="3983" actId="1037"/>
          <ac:spMkLst>
            <pc:docMk/>
            <pc:sldMk cId="3981614470" sldId="372"/>
            <ac:spMk id="12" creationId="{C27E461B-EFA5-1935-D836-2AACDED62FF0}"/>
          </ac:spMkLst>
        </pc:spChg>
        <pc:spChg chg="add mod">
          <ac:chgData name="Pedro Galvez Hernandez" userId="78f48674-0c43-431c-acbc-cb9e3ff47646" providerId="ADAL" clId="{BC942ACD-B56B-4322-BECF-547F47306614}" dt="2022-09-26T15:51:34.153" v="3989" actId="113"/>
          <ac:spMkLst>
            <pc:docMk/>
            <pc:sldMk cId="3981614470" sldId="372"/>
            <ac:spMk id="13" creationId="{847CFD18-E158-D906-EF34-DABFC5A820A8}"/>
          </ac:spMkLst>
        </pc:spChg>
        <pc:spChg chg="add mod">
          <ac:chgData name="Pedro Galvez Hernandez" userId="78f48674-0c43-431c-acbc-cb9e3ff47646" providerId="ADAL" clId="{BC942ACD-B56B-4322-BECF-547F47306614}" dt="2022-09-26T15:51:35.717" v="3990" actId="113"/>
          <ac:spMkLst>
            <pc:docMk/>
            <pc:sldMk cId="3981614470" sldId="372"/>
            <ac:spMk id="14" creationId="{34A0D779-2BE8-D7A4-611C-41134CE2B81C}"/>
          </ac:spMkLst>
        </pc:spChg>
        <pc:spChg chg="add del">
          <ac:chgData name="Pedro Galvez Hernandez" userId="78f48674-0c43-431c-acbc-cb9e3ff47646" providerId="ADAL" clId="{BC942ACD-B56B-4322-BECF-547F47306614}" dt="2022-09-26T15:52:12.249" v="4018" actId="478"/>
          <ac:spMkLst>
            <pc:docMk/>
            <pc:sldMk cId="3981614470" sldId="372"/>
            <ac:spMk id="15" creationId="{C0358956-E93E-8E8A-B762-D1717C2AF4AA}"/>
          </ac:spMkLst>
        </pc:spChg>
        <pc:spChg chg="add mod">
          <ac:chgData name="Pedro Galvez Hernandez" userId="78f48674-0c43-431c-acbc-cb9e3ff47646" providerId="ADAL" clId="{BC942ACD-B56B-4322-BECF-547F47306614}" dt="2022-09-26T15:57:11.786" v="4533" actId="20577"/>
          <ac:spMkLst>
            <pc:docMk/>
            <pc:sldMk cId="3981614470" sldId="372"/>
            <ac:spMk id="16" creationId="{52D976E1-2737-3962-5E7F-49E690100309}"/>
          </ac:spMkLst>
        </pc:spChg>
        <pc:picChg chg="add mod">
          <ac:chgData name="Pedro Galvez Hernandez" userId="78f48674-0c43-431c-acbc-cb9e3ff47646" providerId="ADAL" clId="{BC942ACD-B56B-4322-BECF-547F47306614}" dt="2022-09-26T15:51:25.653" v="3983" actId="1037"/>
          <ac:picMkLst>
            <pc:docMk/>
            <pc:sldMk cId="3981614470" sldId="372"/>
            <ac:picMk id="6" creationId="{40227218-C184-1046-82D7-87349D91A792}"/>
          </ac:picMkLst>
        </pc:picChg>
        <pc:picChg chg="add mod">
          <ac:chgData name="Pedro Galvez Hernandez" userId="78f48674-0c43-431c-acbc-cb9e3ff47646" providerId="ADAL" clId="{BC942ACD-B56B-4322-BECF-547F47306614}" dt="2022-09-26T15:51:25.653" v="3983" actId="1037"/>
          <ac:picMkLst>
            <pc:docMk/>
            <pc:sldMk cId="3981614470" sldId="372"/>
            <ac:picMk id="7" creationId="{A0160FA0-B701-7AD0-DB42-4FF1FA7CD6DC}"/>
          </ac:picMkLst>
        </pc:picChg>
        <pc:picChg chg="add del mod">
          <ac:chgData name="Pedro Galvez Hernandez" userId="78f48674-0c43-431c-acbc-cb9e3ff47646" providerId="ADAL" clId="{BC942ACD-B56B-4322-BECF-547F47306614}" dt="2022-09-24T16:42:44.347" v="3701" actId="478"/>
          <ac:picMkLst>
            <pc:docMk/>
            <pc:sldMk cId="3981614470" sldId="372"/>
            <ac:picMk id="10" creationId="{113B1159-F8DF-B018-037C-97A6810D2441}"/>
          </ac:picMkLst>
        </pc:picChg>
      </pc:sldChg>
      <pc:sldChg chg="addSp delSp modSp add del mod">
        <pc:chgData name="Pedro Galvez Hernandez" userId="78f48674-0c43-431c-acbc-cb9e3ff47646" providerId="ADAL" clId="{BC942ACD-B56B-4322-BECF-547F47306614}" dt="2022-09-26T16:10:49.494" v="5255" actId="47"/>
        <pc:sldMkLst>
          <pc:docMk/>
          <pc:sldMk cId="2589429420" sldId="373"/>
        </pc:sldMkLst>
        <pc:spChg chg="mod">
          <ac:chgData name="Pedro Galvez Hernandez" userId="78f48674-0c43-431c-acbc-cb9e3ff47646" providerId="ADAL" clId="{BC942ACD-B56B-4322-BECF-547F47306614}" dt="2022-09-24T13:06:13.707" v="3380" actId="20577"/>
          <ac:spMkLst>
            <pc:docMk/>
            <pc:sldMk cId="2589429420" sldId="373"/>
            <ac:spMk id="3" creationId="{C6C1D631-70FF-1891-B833-8C743DA9775B}"/>
          </ac:spMkLst>
        </pc:spChg>
        <pc:picChg chg="add del mod">
          <ac:chgData name="Pedro Galvez Hernandez" userId="78f48674-0c43-431c-acbc-cb9e3ff47646" providerId="ADAL" clId="{BC942ACD-B56B-4322-BECF-547F47306614}" dt="2022-09-26T16:09:55.021" v="5254" actId="478"/>
          <ac:picMkLst>
            <pc:docMk/>
            <pc:sldMk cId="2589429420" sldId="373"/>
            <ac:picMk id="6" creationId="{280CE4FB-A532-1624-1B95-7A2D86961FAF}"/>
          </ac:picMkLst>
        </pc:picChg>
      </pc:sldChg>
      <pc:sldChg chg="addSp delSp modSp add mod delAnim modAnim">
        <pc:chgData name="Pedro Galvez Hernandez" userId="78f48674-0c43-431c-acbc-cb9e3ff47646" providerId="ADAL" clId="{BC942ACD-B56B-4322-BECF-547F47306614}" dt="2022-09-26T16:00:33.507" v="4739" actId="1076"/>
        <pc:sldMkLst>
          <pc:docMk/>
          <pc:sldMk cId="1094472834" sldId="374"/>
        </pc:sldMkLst>
        <pc:spChg chg="mod ord">
          <ac:chgData name="Pedro Galvez Hernandez" userId="78f48674-0c43-431c-acbc-cb9e3ff47646" providerId="ADAL" clId="{BC942ACD-B56B-4322-BECF-547F47306614}" dt="2022-09-26T15:58:57.234" v="4607" actId="20577"/>
          <ac:spMkLst>
            <pc:docMk/>
            <pc:sldMk cId="1094472834" sldId="374"/>
            <ac:spMk id="3" creationId="{C6C1D631-70FF-1891-B833-8C743DA9775B}"/>
          </ac:spMkLst>
        </pc:spChg>
        <pc:spChg chg="del">
          <ac:chgData name="Pedro Galvez Hernandez" userId="78f48674-0c43-431c-acbc-cb9e3ff47646" providerId="ADAL" clId="{BC942ACD-B56B-4322-BECF-547F47306614}" dt="2022-09-26T15:57:40.600" v="4561" actId="478"/>
          <ac:spMkLst>
            <pc:docMk/>
            <pc:sldMk cId="1094472834" sldId="374"/>
            <ac:spMk id="9" creationId="{89AAA275-1781-9BAE-AC1E-966ED84A878D}"/>
          </ac:spMkLst>
        </pc:spChg>
        <pc:spChg chg="del">
          <ac:chgData name="Pedro Galvez Hernandez" userId="78f48674-0c43-431c-acbc-cb9e3ff47646" providerId="ADAL" clId="{BC942ACD-B56B-4322-BECF-547F47306614}" dt="2022-09-26T15:57:40.600" v="4561" actId="478"/>
          <ac:spMkLst>
            <pc:docMk/>
            <pc:sldMk cId="1094472834" sldId="374"/>
            <ac:spMk id="10" creationId="{6B615BC9-183F-9C2D-0550-2296A8D3DF71}"/>
          </ac:spMkLst>
        </pc:spChg>
        <pc:spChg chg="del">
          <ac:chgData name="Pedro Galvez Hernandez" userId="78f48674-0c43-431c-acbc-cb9e3ff47646" providerId="ADAL" clId="{BC942ACD-B56B-4322-BECF-547F47306614}" dt="2022-09-26T15:57:40.600" v="4561" actId="478"/>
          <ac:spMkLst>
            <pc:docMk/>
            <pc:sldMk cId="1094472834" sldId="374"/>
            <ac:spMk id="11" creationId="{0BFDFF85-E40D-7E35-1D9E-9C88825269C7}"/>
          </ac:spMkLst>
        </pc:spChg>
        <pc:spChg chg="del">
          <ac:chgData name="Pedro Galvez Hernandez" userId="78f48674-0c43-431c-acbc-cb9e3ff47646" providerId="ADAL" clId="{BC942ACD-B56B-4322-BECF-547F47306614}" dt="2022-09-26T15:57:40.600" v="4561" actId="478"/>
          <ac:spMkLst>
            <pc:docMk/>
            <pc:sldMk cId="1094472834" sldId="374"/>
            <ac:spMk id="12" creationId="{C27E461B-EFA5-1935-D836-2AACDED62FF0}"/>
          </ac:spMkLst>
        </pc:spChg>
        <pc:spChg chg="del">
          <ac:chgData name="Pedro Galvez Hernandez" userId="78f48674-0c43-431c-acbc-cb9e3ff47646" providerId="ADAL" clId="{BC942ACD-B56B-4322-BECF-547F47306614}" dt="2022-09-26T15:57:42.813" v="4562" actId="478"/>
          <ac:spMkLst>
            <pc:docMk/>
            <pc:sldMk cId="1094472834" sldId="374"/>
            <ac:spMk id="13" creationId="{847CFD18-E158-D906-EF34-DABFC5A820A8}"/>
          </ac:spMkLst>
        </pc:spChg>
        <pc:spChg chg="del">
          <ac:chgData name="Pedro Galvez Hernandez" userId="78f48674-0c43-431c-acbc-cb9e3ff47646" providerId="ADAL" clId="{BC942ACD-B56B-4322-BECF-547F47306614}" dt="2022-09-26T15:57:43.916" v="4563" actId="478"/>
          <ac:spMkLst>
            <pc:docMk/>
            <pc:sldMk cId="1094472834" sldId="374"/>
            <ac:spMk id="14" creationId="{34A0D779-2BE8-D7A4-611C-41134CE2B81C}"/>
          </ac:spMkLst>
        </pc:spChg>
        <pc:spChg chg="del">
          <ac:chgData name="Pedro Galvez Hernandez" userId="78f48674-0c43-431c-acbc-cb9e3ff47646" providerId="ADAL" clId="{BC942ACD-B56B-4322-BECF-547F47306614}" dt="2022-09-26T15:57:40.600" v="4561" actId="478"/>
          <ac:spMkLst>
            <pc:docMk/>
            <pc:sldMk cId="1094472834" sldId="374"/>
            <ac:spMk id="16" creationId="{52D976E1-2737-3962-5E7F-49E690100309}"/>
          </ac:spMkLst>
        </pc:spChg>
        <pc:spChg chg="add mod">
          <ac:chgData name="Pedro Galvez Hernandez" userId="78f48674-0c43-431c-acbc-cb9e3ff47646" providerId="ADAL" clId="{BC942ACD-B56B-4322-BECF-547F47306614}" dt="2022-09-26T16:00:33.507" v="4739" actId="1076"/>
          <ac:spMkLst>
            <pc:docMk/>
            <pc:sldMk cId="1094472834" sldId="374"/>
            <ac:spMk id="21" creationId="{EF6E4E23-E2BB-71D2-01B8-E2D893AE6C6B}"/>
          </ac:spMkLst>
        </pc:spChg>
        <pc:picChg chg="del">
          <ac:chgData name="Pedro Galvez Hernandez" userId="78f48674-0c43-431c-acbc-cb9e3ff47646" providerId="ADAL" clId="{BC942ACD-B56B-4322-BECF-547F47306614}" dt="2022-09-26T15:57:40.600" v="4561" actId="478"/>
          <ac:picMkLst>
            <pc:docMk/>
            <pc:sldMk cId="1094472834" sldId="374"/>
            <ac:picMk id="6" creationId="{40227218-C184-1046-82D7-87349D91A792}"/>
          </ac:picMkLst>
        </pc:picChg>
        <pc:picChg chg="del">
          <ac:chgData name="Pedro Galvez Hernandez" userId="78f48674-0c43-431c-acbc-cb9e3ff47646" providerId="ADAL" clId="{BC942ACD-B56B-4322-BECF-547F47306614}" dt="2022-09-26T15:57:40.600" v="4561" actId="478"/>
          <ac:picMkLst>
            <pc:docMk/>
            <pc:sldMk cId="1094472834" sldId="374"/>
            <ac:picMk id="7" creationId="{A0160FA0-B701-7AD0-DB42-4FF1FA7CD6DC}"/>
          </ac:picMkLst>
        </pc:picChg>
        <pc:picChg chg="add del mod">
          <ac:chgData name="Pedro Galvez Hernandez" userId="78f48674-0c43-431c-acbc-cb9e3ff47646" providerId="ADAL" clId="{BC942ACD-B56B-4322-BECF-547F47306614}" dt="2022-09-26T15:58:18.842" v="4573" actId="478"/>
          <ac:picMkLst>
            <pc:docMk/>
            <pc:sldMk cId="1094472834" sldId="374"/>
            <ac:picMk id="15" creationId="{55CB0699-4B07-F2DF-460C-1CA58EE4CA7F}"/>
          </ac:picMkLst>
        </pc:picChg>
        <pc:picChg chg="add del mod">
          <ac:chgData name="Pedro Galvez Hernandez" userId="78f48674-0c43-431c-acbc-cb9e3ff47646" providerId="ADAL" clId="{BC942ACD-B56B-4322-BECF-547F47306614}" dt="2022-09-26T15:58:23.258" v="4577" actId="478"/>
          <ac:picMkLst>
            <pc:docMk/>
            <pc:sldMk cId="1094472834" sldId="374"/>
            <ac:picMk id="18" creationId="{5A8DFEC7-2CFB-FD45-28C6-1F6B4A08EF9C}"/>
          </ac:picMkLst>
        </pc:picChg>
        <pc:picChg chg="add mod">
          <ac:chgData name="Pedro Galvez Hernandez" userId="78f48674-0c43-431c-acbc-cb9e3ff47646" providerId="ADAL" clId="{BC942ACD-B56B-4322-BECF-547F47306614}" dt="2022-09-26T15:59:33.754" v="4658" actId="1076"/>
          <ac:picMkLst>
            <pc:docMk/>
            <pc:sldMk cId="1094472834" sldId="374"/>
            <ac:picMk id="20" creationId="{EDD2C6A3-A5C4-62D8-A8E7-3988C3FE177F}"/>
          </ac:picMkLst>
        </pc:picChg>
      </pc:sldChg>
      <pc:sldChg chg="addSp delSp modSp add mod delAnim modAnim">
        <pc:chgData name="Pedro Galvez Hernandez" userId="78f48674-0c43-431c-acbc-cb9e3ff47646" providerId="ADAL" clId="{BC942ACD-B56B-4322-BECF-547F47306614}" dt="2022-10-12T07:13:14.547" v="5988" actId="1076"/>
        <pc:sldMkLst>
          <pc:docMk/>
          <pc:sldMk cId="4264473828" sldId="375"/>
        </pc:sldMkLst>
        <pc:spChg chg="mod">
          <ac:chgData name="Pedro Galvez Hernandez" userId="78f48674-0c43-431c-acbc-cb9e3ff47646" providerId="ADAL" clId="{BC942ACD-B56B-4322-BECF-547F47306614}" dt="2022-09-26T15:59:13.563" v="4651" actId="20577"/>
          <ac:spMkLst>
            <pc:docMk/>
            <pc:sldMk cId="4264473828" sldId="375"/>
            <ac:spMk id="3" creationId="{C6C1D631-70FF-1891-B833-8C743DA9775B}"/>
          </ac:spMkLst>
        </pc:spChg>
        <pc:spChg chg="add mod">
          <ac:chgData name="Pedro Galvez Hernandez" userId="78f48674-0c43-431c-acbc-cb9e3ff47646" providerId="ADAL" clId="{BC942ACD-B56B-4322-BECF-547F47306614}" dt="2022-09-26T16:04:00.090" v="4909" actId="1035"/>
          <ac:spMkLst>
            <pc:docMk/>
            <pc:sldMk cId="4264473828" sldId="375"/>
            <ac:spMk id="4" creationId="{98493A1D-041D-FEE0-111F-73671AD5252B}"/>
          </ac:spMkLst>
        </pc:spChg>
        <pc:spChg chg="add mod">
          <ac:chgData name="Pedro Galvez Hernandez" userId="78f48674-0c43-431c-acbc-cb9e3ff47646" providerId="ADAL" clId="{BC942ACD-B56B-4322-BECF-547F47306614}" dt="2022-09-26T16:09:46.609" v="5253" actId="14100"/>
          <ac:spMkLst>
            <pc:docMk/>
            <pc:sldMk cId="4264473828" sldId="375"/>
            <ac:spMk id="6" creationId="{D431652D-8D28-3A8A-A9D3-1B9099D1083D}"/>
          </ac:spMkLst>
        </pc:spChg>
        <pc:spChg chg="add mod">
          <ac:chgData name="Pedro Galvez Hernandez" userId="78f48674-0c43-431c-acbc-cb9e3ff47646" providerId="ADAL" clId="{BC942ACD-B56B-4322-BECF-547F47306614}" dt="2022-09-26T16:04:00.090" v="4909" actId="1035"/>
          <ac:spMkLst>
            <pc:docMk/>
            <pc:sldMk cId="4264473828" sldId="375"/>
            <ac:spMk id="7" creationId="{4EA1824A-D1BB-A812-4C77-A4E9254FB316}"/>
          </ac:spMkLst>
        </pc:spChg>
        <pc:spChg chg="add mod">
          <ac:chgData name="Pedro Galvez Hernandez" userId="78f48674-0c43-431c-acbc-cb9e3ff47646" providerId="ADAL" clId="{BC942ACD-B56B-4322-BECF-547F47306614}" dt="2022-10-12T07:13:14.547" v="5988" actId="1076"/>
          <ac:spMkLst>
            <pc:docMk/>
            <pc:sldMk cId="4264473828" sldId="375"/>
            <ac:spMk id="9" creationId="{3FCAAD3C-FA79-78D3-E56E-8DEEC0EFD2C8}"/>
          </ac:spMkLst>
        </pc:spChg>
        <pc:spChg chg="add del mod">
          <ac:chgData name="Pedro Galvez Hernandez" userId="78f48674-0c43-431c-acbc-cb9e3ff47646" providerId="ADAL" clId="{BC942ACD-B56B-4322-BECF-547F47306614}" dt="2022-10-07T09:06:25.272" v="5499" actId="478"/>
          <ac:spMkLst>
            <pc:docMk/>
            <pc:sldMk cId="4264473828" sldId="375"/>
            <ac:spMk id="9" creationId="{B5F89170-B320-8974-C830-9A76855055A0}"/>
          </ac:spMkLst>
        </pc:spChg>
        <pc:spChg chg="add del mod">
          <ac:chgData name="Pedro Galvez Hernandez" userId="78f48674-0c43-431c-acbc-cb9e3ff47646" providerId="ADAL" clId="{BC942ACD-B56B-4322-BECF-547F47306614}" dt="2022-10-07T09:06:25.272" v="5499" actId="478"/>
          <ac:spMkLst>
            <pc:docMk/>
            <pc:sldMk cId="4264473828" sldId="375"/>
            <ac:spMk id="12" creationId="{F175A486-99B8-406C-4D72-FE6D4E5CF193}"/>
          </ac:spMkLst>
        </pc:spChg>
        <pc:spChg chg="add del mod">
          <ac:chgData name="Pedro Galvez Hernandez" userId="78f48674-0c43-431c-acbc-cb9e3ff47646" providerId="ADAL" clId="{BC942ACD-B56B-4322-BECF-547F47306614}" dt="2022-10-07T09:06:25.272" v="5499" actId="478"/>
          <ac:spMkLst>
            <pc:docMk/>
            <pc:sldMk cId="4264473828" sldId="375"/>
            <ac:spMk id="13" creationId="{2A045CCF-0B0A-49E0-0F55-BFD5177C912C}"/>
          </ac:spMkLst>
        </pc:spChg>
        <pc:spChg chg="add del mod">
          <ac:chgData name="Pedro Galvez Hernandez" userId="78f48674-0c43-431c-acbc-cb9e3ff47646" providerId="ADAL" clId="{BC942ACD-B56B-4322-BECF-547F47306614}" dt="2022-10-07T09:06:25.272" v="5499" actId="478"/>
          <ac:spMkLst>
            <pc:docMk/>
            <pc:sldMk cId="4264473828" sldId="375"/>
            <ac:spMk id="14" creationId="{CAF38201-44DE-7D49-F440-D5B5483F8581}"/>
          </ac:spMkLst>
        </pc:spChg>
        <pc:spChg chg="add del mod">
          <ac:chgData name="Pedro Galvez Hernandez" userId="78f48674-0c43-431c-acbc-cb9e3ff47646" providerId="ADAL" clId="{BC942ACD-B56B-4322-BECF-547F47306614}" dt="2022-10-07T09:06:25.272" v="5499" actId="478"/>
          <ac:spMkLst>
            <pc:docMk/>
            <pc:sldMk cId="4264473828" sldId="375"/>
            <ac:spMk id="16" creationId="{07818E99-6193-28E3-D271-A1278523A713}"/>
          </ac:spMkLst>
        </pc:spChg>
        <pc:spChg chg="add del mod">
          <ac:chgData name="Pedro Galvez Hernandez" userId="78f48674-0c43-431c-acbc-cb9e3ff47646" providerId="ADAL" clId="{BC942ACD-B56B-4322-BECF-547F47306614}" dt="2022-10-07T09:06:25.272" v="5499" actId="478"/>
          <ac:spMkLst>
            <pc:docMk/>
            <pc:sldMk cId="4264473828" sldId="375"/>
            <ac:spMk id="17" creationId="{A37D5756-B8A9-601D-0A52-3604952CFF70}"/>
          </ac:spMkLst>
        </pc:spChg>
        <pc:picChg chg="add del mod">
          <ac:chgData name="Pedro Galvez Hernandez" userId="78f48674-0c43-431c-acbc-cb9e3ff47646" providerId="ADAL" clId="{BC942ACD-B56B-4322-BECF-547F47306614}" dt="2022-10-07T09:06:25.272" v="5499" actId="478"/>
          <ac:picMkLst>
            <pc:docMk/>
            <pc:sldMk cId="4264473828" sldId="375"/>
            <ac:picMk id="11" creationId="{1C979BE6-952B-5A1C-28C3-ECB9DD6762BC}"/>
          </ac:picMkLst>
        </pc:picChg>
        <pc:picChg chg="mod">
          <ac:chgData name="Pedro Galvez Hernandez" userId="78f48674-0c43-431c-acbc-cb9e3ff47646" providerId="ADAL" clId="{BC942ACD-B56B-4322-BECF-547F47306614}" dt="2022-10-12T07:13:12.029" v="5987" actId="1035"/>
          <ac:picMkLst>
            <pc:docMk/>
            <pc:sldMk cId="4264473828" sldId="375"/>
            <ac:picMk id="15" creationId="{55CB0699-4B07-F2DF-460C-1CA58EE4CA7F}"/>
          </ac:picMkLst>
        </pc:picChg>
      </pc:sldChg>
      <pc:sldChg chg="new del">
        <pc:chgData name="Pedro Galvez Hernandez" userId="78f48674-0c43-431c-acbc-cb9e3ff47646" providerId="ADAL" clId="{BC942ACD-B56B-4322-BECF-547F47306614}" dt="2022-10-12T07:13:38.260" v="5990" actId="680"/>
        <pc:sldMkLst>
          <pc:docMk/>
          <pc:sldMk cId="3728135888" sldId="376"/>
        </pc:sldMkLst>
      </pc:sldChg>
      <pc:sldChg chg="addSp delSp modSp add mod delAnim modAnim">
        <pc:chgData name="Pedro Galvez Hernandez" userId="78f48674-0c43-431c-acbc-cb9e3ff47646" providerId="ADAL" clId="{BC942ACD-B56B-4322-BECF-547F47306614}" dt="2022-10-12T07:17:55.659" v="6039" actId="1076"/>
        <pc:sldMkLst>
          <pc:docMk/>
          <pc:sldMk cId="4048145124" sldId="376"/>
        </pc:sldMkLst>
        <pc:spChg chg="add del mod">
          <ac:chgData name="Pedro Galvez Hernandez" userId="78f48674-0c43-431c-acbc-cb9e3ff47646" providerId="ADAL" clId="{BC942ACD-B56B-4322-BECF-547F47306614}" dt="2022-10-12T07:14:03.745" v="5998" actId="478"/>
          <ac:spMkLst>
            <pc:docMk/>
            <pc:sldMk cId="4048145124" sldId="376"/>
            <ac:spMk id="3" creationId="{DD893885-5DFE-1ADD-BD35-CC0EC7935CF1}"/>
          </ac:spMkLst>
        </pc:spChg>
        <pc:spChg chg="add mod">
          <ac:chgData name="Pedro Galvez Hernandez" userId="78f48674-0c43-431c-acbc-cb9e3ff47646" providerId="ADAL" clId="{BC942ACD-B56B-4322-BECF-547F47306614}" dt="2022-10-12T07:17:48.019" v="6037" actId="1076"/>
          <ac:spMkLst>
            <pc:docMk/>
            <pc:sldMk cId="4048145124" sldId="376"/>
            <ac:spMk id="4" creationId="{4E3083ED-A8C6-1227-590C-A4BB239D547B}"/>
          </ac:spMkLst>
        </pc:spChg>
        <pc:spChg chg="del">
          <ac:chgData name="Pedro Galvez Hernandez" userId="78f48674-0c43-431c-acbc-cb9e3ff47646" providerId="ADAL" clId="{BC942ACD-B56B-4322-BECF-547F47306614}" dt="2022-10-12T07:13:44.911" v="5992" actId="478"/>
          <ac:spMkLst>
            <pc:docMk/>
            <pc:sldMk cId="4048145124" sldId="376"/>
            <ac:spMk id="8" creationId="{D79729AF-F688-6F04-8572-78E0E5243811}"/>
          </ac:spMkLst>
        </pc:spChg>
        <pc:spChg chg="del">
          <ac:chgData name="Pedro Galvez Hernandez" userId="78f48674-0c43-431c-acbc-cb9e3ff47646" providerId="ADAL" clId="{BC942ACD-B56B-4322-BECF-547F47306614}" dt="2022-10-12T07:13:44.911" v="5992" actId="478"/>
          <ac:spMkLst>
            <pc:docMk/>
            <pc:sldMk cId="4048145124" sldId="376"/>
            <ac:spMk id="9" creationId="{DED86F30-AE18-86BA-5494-B4C164D3580D}"/>
          </ac:spMkLst>
        </pc:spChg>
        <pc:spChg chg="del">
          <ac:chgData name="Pedro Galvez Hernandez" userId="78f48674-0c43-431c-acbc-cb9e3ff47646" providerId="ADAL" clId="{BC942ACD-B56B-4322-BECF-547F47306614}" dt="2022-10-12T07:13:44.911" v="5992" actId="478"/>
          <ac:spMkLst>
            <pc:docMk/>
            <pc:sldMk cId="4048145124" sldId="376"/>
            <ac:spMk id="10" creationId="{08476AEA-9308-5055-DE3A-6F1A62DF799F}"/>
          </ac:spMkLst>
        </pc:spChg>
        <pc:spChg chg="del">
          <ac:chgData name="Pedro Galvez Hernandez" userId="78f48674-0c43-431c-acbc-cb9e3ff47646" providerId="ADAL" clId="{BC942ACD-B56B-4322-BECF-547F47306614}" dt="2022-10-12T07:13:44.911" v="5992" actId="478"/>
          <ac:spMkLst>
            <pc:docMk/>
            <pc:sldMk cId="4048145124" sldId="376"/>
            <ac:spMk id="14" creationId="{52490008-D548-A52C-48A9-777D4151A2AB}"/>
          </ac:spMkLst>
        </pc:spChg>
        <pc:spChg chg="del">
          <ac:chgData name="Pedro Galvez Hernandez" userId="78f48674-0c43-431c-acbc-cb9e3ff47646" providerId="ADAL" clId="{BC942ACD-B56B-4322-BECF-547F47306614}" dt="2022-10-12T07:13:44.911" v="5992" actId="478"/>
          <ac:spMkLst>
            <pc:docMk/>
            <pc:sldMk cId="4048145124" sldId="376"/>
            <ac:spMk id="15" creationId="{9752D6B1-0F2B-DE9E-C12F-4AF1B922D042}"/>
          </ac:spMkLst>
        </pc:spChg>
        <pc:picChg chg="add mod">
          <ac:chgData name="Pedro Galvez Hernandez" userId="78f48674-0c43-431c-acbc-cb9e3ff47646" providerId="ADAL" clId="{BC942ACD-B56B-4322-BECF-547F47306614}" dt="2022-10-12T07:17:55.659" v="6039" actId="1076"/>
          <ac:picMkLst>
            <pc:docMk/>
            <pc:sldMk cId="4048145124" sldId="376"/>
            <ac:picMk id="7" creationId="{A1A6B8EB-DF84-9D79-4F1F-FEC13BC93D6B}"/>
          </ac:picMkLst>
        </pc:picChg>
      </pc:sldChg>
    </pc:docChg>
  </pc:docChgLst>
  <pc:docChgLst>
    <pc:chgData name="Pedro Galvez Hernandez" userId="78f48674-0c43-431c-acbc-cb9e3ff47646" providerId="ADAL" clId="{AB6312AC-E670-494D-8B59-8C311254E166}"/>
    <pc:docChg chg="undo custSel addSld delSld modSld sldOrd">
      <pc:chgData name="Pedro Galvez Hernandez" userId="78f48674-0c43-431c-acbc-cb9e3ff47646" providerId="ADAL" clId="{AB6312AC-E670-494D-8B59-8C311254E166}" dt="2022-06-16T14:46:18.746" v="548" actId="1076"/>
      <pc:docMkLst>
        <pc:docMk/>
      </pc:docMkLst>
      <pc:sldChg chg="delSp add modTransition modAnim modNotesTx">
        <pc:chgData name="Pedro Galvez Hernandez" userId="78f48674-0c43-431c-acbc-cb9e3ff47646" providerId="ADAL" clId="{AB6312AC-E670-494D-8B59-8C311254E166}" dt="2022-06-14T08:29:04.837" v="211" actId="20577"/>
        <pc:sldMkLst>
          <pc:docMk/>
          <pc:sldMk cId="328289552" sldId="264"/>
        </pc:sldMkLst>
        <pc:picChg chg="del">
          <ac:chgData name="Pedro Galvez Hernandez" userId="78f48674-0c43-431c-acbc-cb9e3ff47646" providerId="ADAL" clId="{AB6312AC-E670-494D-8B59-8C311254E166}" dt="2022-06-13T16:33:56.426" v="17"/>
          <ac:picMkLst>
            <pc:docMk/>
            <pc:sldMk cId="328289552" sldId="264"/>
            <ac:picMk id="3" creationId="{7A8A8DB2-E882-4DBD-8DA9-B1625A65B867}"/>
          </ac:picMkLst>
        </pc:picChg>
      </pc:sldChg>
      <pc:sldChg chg="modTransition">
        <pc:chgData name="Pedro Galvez Hernandez" userId="78f48674-0c43-431c-acbc-cb9e3ff47646" providerId="ADAL" clId="{AB6312AC-E670-494D-8B59-8C311254E166}" dt="2022-06-13T16:33:56.426" v="17"/>
        <pc:sldMkLst>
          <pc:docMk/>
          <pc:sldMk cId="1771121216" sldId="346"/>
        </pc:sldMkLst>
      </pc:sldChg>
      <pc:sldChg chg="modSp mod modTransition modAnim">
        <pc:chgData name="Pedro Galvez Hernandez" userId="78f48674-0c43-431c-acbc-cb9e3ff47646" providerId="ADAL" clId="{AB6312AC-E670-494D-8B59-8C311254E166}" dt="2022-06-16T14:44:52.431" v="506"/>
        <pc:sldMkLst>
          <pc:docMk/>
          <pc:sldMk cId="2446676565" sldId="347"/>
        </pc:sldMkLst>
        <pc:spChg chg="mod">
          <ac:chgData name="Pedro Galvez Hernandez" userId="78f48674-0c43-431c-acbc-cb9e3ff47646" providerId="ADAL" clId="{AB6312AC-E670-494D-8B59-8C311254E166}" dt="2022-06-14T07:38:25.559" v="147" actId="1038"/>
          <ac:spMkLst>
            <pc:docMk/>
            <pc:sldMk cId="2446676565" sldId="347"/>
            <ac:spMk id="20" creationId="{48E5A875-2355-4B09-BCB7-4E60543B77FC}"/>
          </ac:spMkLst>
        </pc:spChg>
      </pc:sldChg>
      <pc:sldChg chg="modTransition">
        <pc:chgData name="Pedro Galvez Hernandez" userId="78f48674-0c43-431c-acbc-cb9e3ff47646" providerId="ADAL" clId="{AB6312AC-E670-494D-8B59-8C311254E166}" dt="2022-06-13T16:33:56.426" v="17"/>
        <pc:sldMkLst>
          <pc:docMk/>
          <pc:sldMk cId="2439647050" sldId="349"/>
        </pc:sldMkLst>
      </pc:sldChg>
      <pc:sldChg chg="modTransition modAnim">
        <pc:chgData name="Pedro Galvez Hernandez" userId="78f48674-0c43-431c-acbc-cb9e3ff47646" providerId="ADAL" clId="{AB6312AC-E670-494D-8B59-8C311254E166}" dt="2022-06-16T14:44:55.050" v="507"/>
        <pc:sldMkLst>
          <pc:docMk/>
          <pc:sldMk cId="3235886402" sldId="350"/>
        </pc:sldMkLst>
      </pc:sldChg>
      <pc:sldChg chg="del">
        <pc:chgData name="Pedro Galvez Hernandez" userId="78f48674-0c43-431c-acbc-cb9e3ff47646" providerId="ADAL" clId="{AB6312AC-E670-494D-8B59-8C311254E166}" dt="2022-06-13T16:30:25.187" v="15" actId="47"/>
        <pc:sldMkLst>
          <pc:docMk/>
          <pc:sldMk cId="2413730501" sldId="352"/>
        </pc:sldMkLst>
      </pc:sldChg>
      <pc:sldChg chg="delSp mod modTransition delAnim modAnim">
        <pc:chgData name="Pedro Galvez Hernandez" userId="78f48674-0c43-431c-acbc-cb9e3ff47646" providerId="ADAL" clId="{AB6312AC-E670-494D-8B59-8C311254E166}" dt="2022-06-16T14:45:00.104" v="508"/>
        <pc:sldMkLst>
          <pc:docMk/>
          <pc:sldMk cId="1980300476" sldId="354"/>
        </pc:sldMkLst>
        <pc:spChg chg="del">
          <ac:chgData name="Pedro Galvez Hernandez" userId="78f48674-0c43-431c-acbc-cb9e3ff47646" providerId="ADAL" clId="{AB6312AC-E670-494D-8B59-8C311254E166}" dt="2022-06-13T16:43:13.318" v="18" actId="478"/>
          <ac:spMkLst>
            <pc:docMk/>
            <pc:sldMk cId="1980300476" sldId="354"/>
            <ac:spMk id="33" creationId="{5244B922-C6C8-B4D7-4CE1-41BF2CE28D4C}"/>
          </ac:spMkLst>
        </pc:spChg>
      </pc:sldChg>
      <pc:sldChg chg="modSp mod modTransition modNotesTx">
        <pc:chgData name="Pedro Galvez Hernandez" userId="78f48674-0c43-431c-acbc-cb9e3ff47646" providerId="ADAL" clId="{AB6312AC-E670-494D-8B59-8C311254E166}" dt="2022-06-16T14:39:40.981" v="393" actId="20577"/>
        <pc:sldMkLst>
          <pc:docMk/>
          <pc:sldMk cId="700777676" sldId="357"/>
        </pc:sldMkLst>
        <pc:spChg chg="mod">
          <ac:chgData name="Pedro Galvez Hernandez" userId="78f48674-0c43-431c-acbc-cb9e3ff47646" providerId="ADAL" clId="{AB6312AC-E670-494D-8B59-8C311254E166}" dt="2022-06-16T14:39:40.981" v="393" actId="20577"/>
          <ac:spMkLst>
            <pc:docMk/>
            <pc:sldMk cId="700777676" sldId="357"/>
            <ac:spMk id="21" creationId="{5BF58E58-F5B3-5E5A-8446-302AB1F674C4}"/>
          </ac:spMkLst>
        </pc:spChg>
      </pc:sldChg>
      <pc:sldChg chg="del">
        <pc:chgData name="Pedro Galvez Hernandez" userId="78f48674-0c43-431c-acbc-cb9e3ff47646" providerId="ADAL" clId="{AB6312AC-E670-494D-8B59-8C311254E166}" dt="2022-06-13T16:30:26.356" v="16" actId="47"/>
        <pc:sldMkLst>
          <pc:docMk/>
          <pc:sldMk cId="2430636801" sldId="358"/>
        </pc:sldMkLst>
      </pc:sldChg>
      <pc:sldChg chg="modTransition modAnim">
        <pc:chgData name="Pedro Galvez Hernandez" userId="78f48674-0c43-431c-acbc-cb9e3ff47646" providerId="ADAL" clId="{AB6312AC-E670-494D-8B59-8C311254E166}" dt="2022-06-16T14:45:18.025" v="532"/>
        <pc:sldMkLst>
          <pc:docMk/>
          <pc:sldMk cId="1363742429" sldId="359"/>
        </pc:sldMkLst>
      </pc:sldChg>
      <pc:sldChg chg="modTransition">
        <pc:chgData name="Pedro Galvez Hernandez" userId="78f48674-0c43-431c-acbc-cb9e3ff47646" providerId="ADAL" clId="{AB6312AC-E670-494D-8B59-8C311254E166}" dt="2022-06-13T16:33:56.426" v="17"/>
        <pc:sldMkLst>
          <pc:docMk/>
          <pc:sldMk cId="3958409930" sldId="360"/>
        </pc:sldMkLst>
      </pc:sldChg>
      <pc:sldChg chg="addSp delSp modSp mod ord modTransition addAnim delAnim modAnim modShow modNotesTx">
        <pc:chgData name="Pedro Galvez Hernandez" userId="78f48674-0c43-431c-acbc-cb9e3ff47646" providerId="ADAL" clId="{AB6312AC-E670-494D-8B59-8C311254E166}" dt="2022-06-16T14:45:50.904" v="543"/>
        <pc:sldMkLst>
          <pc:docMk/>
          <pc:sldMk cId="2825846431" sldId="362"/>
        </pc:sldMkLst>
        <pc:spChg chg="add del mod">
          <ac:chgData name="Pedro Galvez Hernandez" userId="78f48674-0c43-431c-acbc-cb9e3ff47646" providerId="ADAL" clId="{AB6312AC-E670-494D-8B59-8C311254E166}" dt="2022-06-13T17:13:52.964" v="106" actId="478"/>
          <ac:spMkLst>
            <pc:docMk/>
            <pc:sldMk cId="2825846431" sldId="362"/>
            <ac:spMk id="2" creationId="{F0931B55-B174-E183-5A80-CB34EE5A003C}"/>
          </ac:spMkLst>
        </pc:spChg>
        <pc:spChg chg="add del mod">
          <ac:chgData name="Pedro Galvez Hernandez" userId="78f48674-0c43-431c-acbc-cb9e3ff47646" providerId="ADAL" clId="{AB6312AC-E670-494D-8B59-8C311254E166}" dt="2022-06-16T14:45:47.307" v="541" actId="478"/>
          <ac:spMkLst>
            <pc:docMk/>
            <pc:sldMk cId="2825846431" sldId="362"/>
            <ac:spMk id="22" creationId="{301159B2-BF9A-EADD-9DDB-37A7D0840EB1}"/>
          </ac:spMkLst>
        </pc:spChg>
        <pc:spChg chg="mod">
          <ac:chgData name="Pedro Galvez Hernandez" userId="78f48674-0c43-431c-acbc-cb9e3ff47646" providerId="ADAL" clId="{AB6312AC-E670-494D-8B59-8C311254E166}" dt="2022-06-16T14:39:50.627" v="394" actId="1076"/>
          <ac:spMkLst>
            <pc:docMk/>
            <pc:sldMk cId="2825846431" sldId="362"/>
            <ac:spMk id="27" creationId="{0DFEB0F3-9587-C1A8-30BA-813C739B252C}"/>
          </ac:spMkLst>
        </pc:spChg>
        <pc:picChg chg="mod">
          <ac:chgData name="Pedro Galvez Hernandez" userId="78f48674-0c43-431c-acbc-cb9e3ff47646" providerId="ADAL" clId="{AB6312AC-E670-494D-8B59-8C311254E166}" dt="2022-06-13T17:13:50.986" v="96" actId="14100"/>
          <ac:picMkLst>
            <pc:docMk/>
            <pc:sldMk cId="2825846431" sldId="362"/>
            <ac:picMk id="3" creationId="{D0DD5958-3599-26DD-4047-4F66F3709251}"/>
          </ac:picMkLst>
        </pc:picChg>
        <pc:picChg chg="mod modCrop">
          <ac:chgData name="Pedro Galvez Hernandez" userId="78f48674-0c43-431c-acbc-cb9e3ff47646" providerId="ADAL" clId="{AB6312AC-E670-494D-8B59-8C311254E166}" dt="2022-06-13T17:13:54.641" v="110" actId="732"/>
          <ac:picMkLst>
            <pc:docMk/>
            <pc:sldMk cId="2825846431" sldId="362"/>
            <ac:picMk id="6" creationId="{81A8DF28-DBDD-D2C8-46B3-7B3DA2F951DF}"/>
          </ac:picMkLst>
        </pc:picChg>
        <pc:picChg chg="mod modCrop">
          <ac:chgData name="Pedro Galvez Hernandez" userId="78f48674-0c43-431c-acbc-cb9e3ff47646" providerId="ADAL" clId="{AB6312AC-E670-494D-8B59-8C311254E166}" dt="2022-06-13T17:13:53.171" v="107" actId="732"/>
          <ac:picMkLst>
            <pc:docMk/>
            <pc:sldMk cId="2825846431" sldId="362"/>
            <ac:picMk id="8" creationId="{1FC9A847-7D94-2F35-D5D0-A7D293DED38F}"/>
          </ac:picMkLst>
        </pc:picChg>
        <pc:picChg chg="mod">
          <ac:chgData name="Pedro Galvez Hernandez" userId="78f48674-0c43-431c-acbc-cb9e3ff47646" providerId="ADAL" clId="{AB6312AC-E670-494D-8B59-8C311254E166}" dt="2022-06-13T17:13:50.592" v="94" actId="1076"/>
          <ac:picMkLst>
            <pc:docMk/>
            <pc:sldMk cId="2825846431" sldId="362"/>
            <ac:picMk id="10" creationId="{FE9C46F9-DD98-60B8-C0FD-F17FCF4132A0}"/>
          </ac:picMkLst>
        </pc:picChg>
        <pc:picChg chg="add mod modCrop">
          <ac:chgData name="Pedro Galvez Hernandez" userId="78f48674-0c43-431c-acbc-cb9e3ff47646" providerId="ADAL" clId="{AB6312AC-E670-494D-8B59-8C311254E166}" dt="2022-06-13T17:13:59.924" v="117" actId="1035"/>
          <ac:picMkLst>
            <pc:docMk/>
            <pc:sldMk cId="2825846431" sldId="362"/>
            <ac:picMk id="11" creationId="{F948B7C1-B435-6743-E8E3-E95EBBAC139D}"/>
          </ac:picMkLst>
        </pc:picChg>
      </pc:sldChg>
      <pc:sldChg chg="delSp del mod">
        <pc:chgData name="Pedro Galvez Hernandez" userId="78f48674-0c43-431c-acbc-cb9e3ff47646" providerId="ADAL" clId="{AB6312AC-E670-494D-8B59-8C311254E166}" dt="2022-06-13T16:30:09.972" v="14" actId="47"/>
        <pc:sldMkLst>
          <pc:docMk/>
          <pc:sldMk cId="1047379679" sldId="363"/>
        </pc:sldMkLst>
        <pc:spChg chg="del">
          <ac:chgData name="Pedro Galvez Hernandez" userId="78f48674-0c43-431c-acbc-cb9e3ff47646" providerId="ADAL" clId="{AB6312AC-E670-494D-8B59-8C311254E166}" dt="2022-06-13T16:29:56.102" v="8" actId="21"/>
          <ac:spMkLst>
            <pc:docMk/>
            <pc:sldMk cId="1047379679" sldId="363"/>
            <ac:spMk id="15" creationId="{1EE30FB9-8AAA-25CC-5F33-11839D04AC1F}"/>
          </ac:spMkLst>
        </pc:spChg>
        <pc:picChg chg="del">
          <ac:chgData name="Pedro Galvez Hernandez" userId="78f48674-0c43-431c-acbc-cb9e3ff47646" providerId="ADAL" clId="{AB6312AC-E670-494D-8B59-8C311254E166}" dt="2022-06-13T16:29:56.102" v="8" actId="21"/>
          <ac:picMkLst>
            <pc:docMk/>
            <pc:sldMk cId="1047379679" sldId="363"/>
            <ac:picMk id="14" creationId="{F7A9A589-D1E2-4463-FAA2-DA9BFB6ED316}"/>
          </ac:picMkLst>
        </pc:picChg>
      </pc:sldChg>
      <pc:sldChg chg="addSp delSp modSp mod modTransition delAnim modAnim modNotesTx">
        <pc:chgData name="Pedro Galvez Hernandez" userId="78f48674-0c43-431c-acbc-cb9e3ff47646" providerId="ADAL" clId="{AB6312AC-E670-494D-8B59-8C311254E166}" dt="2022-06-16T14:41:39.274" v="493" actId="1076"/>
        <pc:sldMkLst>
          <pc:docMk/>
          <pc:sldMk cId="4135449397" sldId="364"/>
        </pc:sldMkLst>
        <pc:spChg chg="add mod">
          <ac:chgData name="Pedro Galvez Hernandez" userId="78f48674-0c43-431c-acbc-cb9e3ff47646" providerId="ADAL" clId="{AB6312AC-E670-494D-8B59-8C311254E166}" dt="2022-06-16T14:41:39.274" v="493" actId="1076"/>
          <ac:spMkLst>
            <pc:docMk/>
            <pc:sldMk cId="4135449397" sldId="364"/>
            <ac:spMk id="6" creationId="{35770655-1C1B-E44A-3929-2B0A94F21F56}"/>
          </ac:spMkLst>
        </pc:spChg>
        <pc:spChg chg="add del mod">
          <ac:chgData name="Pedro Galvez Hernandez" userId="78f48674-0c43-431c-acbc-cb9e3ff47646" providerId="ADAL" clId="{AB6312AC-E670-494D-8B59-8C311254E166}" dt="2022-06-16T14:40:03.920" v="397" actId="478"/>
          <ac:spMkLst>
            <pc:docMk/>
            <pc:sldMk cId="4135449397" sldId="364"/>
            <ac:spMk id="12" creationId="{3519D583-6D3E-112E-E4CE-090CE5881FCC}"/>
          </ac:spMkLst>
        </pc:spChg>
        <pc:spChg chg="add mod">
          <ac:chgData name="Pedro Galvez Hernandez" userId="78f48674-0c43-431c-acbc-cb9e3ff47646" providerId="ADAL" clId="{AB6312AC-E670-494D-8B59-8C311254E166}" dt="2022-06-13T16:30:05.950" v="13" actId="1076"/>
          <ac:spMkLst>
            <pc:docMk/>
            <pc:sldMk cId="4135449397" sldId="364"/>
            <ac:spMk id="15" creationId="{DA2B9595-42BA-5282-2BA6-1FC1EB059019}"/>
          </ac:spMkLst>
        </pc:spChg>
        <pc:spChg chg="del">
          <ac:chgData name="Pedro Galvez Hernandez" userId="78f48674-0c43-431c-acbc-cb9e3ff47646" providerId="ADAL" clId="{AB6312AC-E670-494D-8B59-8C311254E166}" dt="2022-06-13T16:29:50.195" v="7" actId="478"/>
          <ac:spMkLst>
            <pc:docMk/>
            <pc:sldMk cId="4135449397" sldId="364"/>
            <ac:spMk id="19" creationId="{BE95882B-B784-51A6-9525-6D475C257252}"/>
          </ac:spMkLst>
        </pc:spChg>
        <pc:spChg chg="del">
          <ac:chgData name="Pedro Galvez Hernandez" userId="78f48674-0c43-431c-acbc-cb9e3ff47646" providerId="ADAL" clId="{AB6312AC-E670-494D-8B59-8C311254E166}" dt="2022-06-13T16:29:47.566" v="5" actId="478"/>
          <ac:spMkLst>
            <pc:docMk/>
            <pc:sldMk cId="4135449397" sldId="364"/>
            <ac:spMk id="21" creationId="{9181D7C0-C507-A9F4-7F48-4C6CFA38D15F}"/>
          </ac:spMkLst>
        </pc:spChg>
        <pc:spChg chg="del">
          <ac:chgData name="Pedro Galvez Hernandez" userId="78f48674-0c43-431c-acbc-cb9e3ff47646" providerId="ADAL" clId="{AB6312AC-E670-494D-8B59-8C311254E166}" dt="2022-06-13T16:29:48.912" v="6" actId="478"/>
          <ac:spMkLst>
            <pc:docMk/>
            <pc:sldMk cId="4135449397" sldId="364"/>
            <ac:spMk id="22" creationId="{7C2295A3-B286-F393-9231-BE7365BA6C1A}"/>
          </ac:spMkLst>
        </pc:spChg>
        <pc:picChg chg="del">
          <ac:chgData name="Pedro Galvez Hernandez" userId="78f48674-0c43-431c-acbc-cb9e3ff47646" providerId="ADAL" clId="{AB6312AC-E670-494D-8B59-8C311254E166}" dt="2022-06-13T16:29:46.237" v="4" actId="478"/>
          <ac:picMkLst>
            <pc:docMk/>
            <pc:sldMk cId="4135449397" sldId="364"/>
            <ac:picMk id="3" creationId="{1A807CAE-B12E-902C-6EB8-0793EE980934}"/>
          </ac:picMkLst>
        </pc:picChg>
        <pc:picChg chg="add mod modCrop">
          <ac:chgData name="Pedro Galvez Hernandez" userId="78f48674-0c43-431c-acbc-cb9e3ff47646" providerId="ADAL" clId="{AB6312AC-E670-494D-8B59-8C311254E166}" dt="2022-06-16T14:41:39.274" v="493" actId="1076"/>
          <ac:picMkLst>
            <pc:docMk/>
            <pc:sldMk cId="4135449397" sldId="364"/>
            <ac:picMk id="3" creationId="{6773699D-8205-4390-5643-20E76F4EDCC3}"/>
          </ac:picMkLst>
        </pc:picChg>
        <pc:picChg chg="add mod">
          <ac:chgData name="Pedro Galvez Hernandez" userId="78f48674-0c43-431c-acbc-cb9e3ff47646" providerId="ADAL" clId="{AB6312AC-E670-494D-8B59-8C311254E166}" dt="2022-06-13T16:30:02.823" v="12" actId="1076"/>
          <ac:picMkLst>
            <pc:docMk/>
            <pc:sldMk cId="4135449397" sldId="364"/>
            <ac:picMk id="14" creationId="{5C53AC69-6600-3C9D-0C21-D21A108248C9}"/>
          </ac:picMkLst>
        </pc:picChg>
      </pc:sldChg>
      <pc:sldChg chg="modSp mod modTransition">
        <pc:chgData name="Pedro Galvez Hernandez" userId="78f48674-0c43-431c-acbc-cb9e3ff47646" providerId="ADAL" clId="{AB6312AC-E670-494D-8B59-8C311254E166}" dt="2022-06-16T14:46:18.746" v="548" actId="1076"/>
        <pc:sldMkLst>
          <pc:docMk/>
          <pc:sldMk cId="3175357505" sldId="365"/>
        </pc:sldMkLst>
        <pc:spChg chg="mod">
          <ac:chgData name="Pedro Galvez Hernandez" userId="78f48674-0c43-431c-acbc-cb9e3ff47646" providerId="ADAL" clId="{AB6312AC-E670-494D-8B59-8C311254E166}" dt="2022-06-16T14:46:18.746" v="548" actId="1076"/>
          <ac:spMkLst>
            <pc:docMk/>
            <pc:sldMk cId="3175357505" sldId="365"/>
            <ac:spMk id="12" creationId="{AD4B0151-CA59-B033-09BD-C1FD1D61857A}"/>
          </ac:spMkLst>
        </pc:spChg>
        <pc:picChg chg="mod">
          <ac:chgData name="Pedro Galvez Hernandez" userId="78f48674-0c43-431c-acbc-cb9e3ff47646" providerId="ADAL" clId="{AB6312AC-E670-494D-8B59-8C311254E166}" dt="2022-06-16T14:46:15.442" v="547" actId="1076"/>
          <ac:picMkLst>
            <pc:docMk/>
            <pc:sldMk cId="3175357505" sldId="365"/>
            <ac:picMk id="3" creationId="{84F4D691-E115-270B-BFEE-85988B33B699}"/>
          </ac:picMkLst>
        </pc:picChg>
      </pc:sldChg>
      <pc:sldChg chg="modTransition">
        <pc:chgData name="Pedro Galvez Hernandez" userId="78f48674-0c43-431c-acbc-cb9e3ff47646" providerId="ADAL" clId="{AB6312AC-E670-494D-8B59-8C311254E166}" dt="2022-06-13T16:33:56.426" v="17"/>
        <pc:sldMkLst>
          <pc:docMk/>
          <pc:sldMk cId="2196364207" sldId="366"/>
        </pc:sldMkLst>
      </pc:sldChg>
    </pc:docChg>
  </pc:docChgLst>
  <pc:docChgLst>
    <pc:chgData name="Pedro Galvez Hernandez" userId="78f48674-0c43-431c-acbc-cb9e3ff47646" providerId="ADAL" clId="{1DC4AE93-77C5-4782-9F8D-57810A513793}"/>
    <pc:docChg chg="custSel modSld">
      <pc:chgData name="Pedro Galvez Hernandez" userId="78f48674-0c43-431c-acbc-cb9e3ff47646" providerId="ADAL" clId="{1DC4AE93-77C5-4782-9F8D-57810A513793}" dt="2022-09-24T10:26:28.805" v="160" actId="14100"/>
      <pc:docMkLst>
        <pc:docMk/>
      </pc:docMkLst>
      <pc:sldChg chg="modSp mod">
        <pc:chgData name="Pedro Galvez Hernandez" userId="78f48674-0c43-431c-acbc-cb9e3ff47646" providerId="ADAL" clId="{1DC4AE93-77C5-4782-9F8D-57810A513793}" dt="2022-09-24T10:25:29.992" v="120" actId="20577"/>
        <pc:sldMkLst>
          <pc:docMk/>
          <pc:sldMk cId="328289552" sldId="264"/>
        </pc:sldMkLst>
        <pc:spChg chg="mod">
          <ac:chgData name="Pedro Galvez Hernandez" userId="78f48674-0c43-431c-acbc-cb9e3ff47646" providerId="ADAL" clId="{1DC4AE93-77C5-4782-9F8D-57810A513793}" dt="2022-09-24T10:24:31.581" v="73" actId="1076"/>
          <ac:spMkLst>
            <pc:docMk/>
            <pc:sldMk cId="328289552" sldId="264"/>
            <ac:spMk id="5" creationId="{9AB95BF0-47CB-4A99-99DA-653C56FD33D1}"/>
          </ac:spMkLst>
        </pc:spChg>
        <pc:spChg chg="mod">
          <ac:chgData name="Pedro Galvez Hernandez" userId="78f48674-0c43-431c-acbc-cb9e3ff47646" providerId="ADAL" clId="{1DC4AE93-77C5-4782-9F8D-57810A513793}" dt="2022-09-24T10:25:29.992" v="120" actId="20577"/>
          <ac:spMkLst>
            <pc:docMk/>
            <pc:sldMk cId="328289552" sldId="264"/>
            <ac:spMk id="11" creationId="{4ADE0211-DBCE-112B-324F-3813C3E9F03C}"/>
          </ac:spMkLst>
        </pc:spChg>
      </pc:sldChg>
      <pc:sldChg chg="modSp mod">
        <pc:chgData name="Pedro Galvez Hernandez" userId="78f48674-0c43-431c-acbc-cb9e3ff47646" providerId="ADAL" clId="{1DC4AE93-77C5-4782-9F8D-57810A513793}" dt="2022-09-24T10:26:28.805" v="160" actId="14100"/>
        <pc:sldMkLst>
          <pc:docMk/>
          <pc:sldMk cId="1771121216" sldId="346"/>
        </pc:sldMkLst>
        <pc:spChg chg="mod">
          <ac:chgData name="Pedro Galvez Hernandez" userId="78f48674-0c43-431c-acbc-cb9e3ff47646" providerId="ADAL" clId="{1DC4AE93-77C5-4782-9F8D-57810A513793}" dt="2022-09-24T10:26:28.805" v="160" actId="14100"/>
          <ac:spMkLst>
            <pc:docMk/>
            <pc:sldMk cId="1771121216" sldId="346"/>
            <ac:spMk id="6" creationId="{CBDE9C7B-23F2-6855-6E03-8517AEA04FD2}"/>
          </ac:spMkLst>
        </pc:spChg>
      </pc:sldChg>
      <pc:sldChg chg="modSp mod">
        <pc:chgData name="Pedro Galvez Hernandez" userId="78f48674-0c43-431c-acbc-cb9e3ff47646" providerId="ADAL" clId="{1DC4AE93-77C5-4782-9F8D-57810A513793}" dt="2022-09-24T10:26:18.451" v="158" actId="20577"/>
        <pc:sldMkLst>
          <pc:docMk/>
          <pc:sldMk cId="3235886402" sldId="350"/>
        </pc:sldMkLst>
        <pc:spChg chg="mod">
          <ac:chgData name="Pedro Galvez Hernandez" userId="78f48674-0c43-431c-acbc-cb9e3ff47646" providerId="ADAL" clId="{1DC4AE93-77C5-4782-9F8D-57810A513793}" dt="2022-09-24T10:26:18.451" v="158" actId="20577"/>
          <ac:spMkLst>
            <pc:docMk/>
            <pc:sldMk cId="3235886402" sldId="350"/>
            <ac:spMk id="20" creationId="{48E5A875-2355-4B09-BCB7-4E60543B77FC}"/>
          </ac:spMkLst>
        </pc:spChg>
      </pc:sldChg>
    </pc:docChg>
  </pc:docChgLst>
  <pc:docChgLst>
    <pc:chgData name="Pedro Galvez Hernandez" userId="78f48674-0c43-431c-acbc-cb9e3ff47646" providerId="ADAL" clId="{752ADE1A-F9F6-4195-BFC3-E2A0E887EF24}"/>
    <pc:docChg chg="undo custSel modSld">
      <pc:chgData name="Pedro Galvez Hernandez" userId="78f48674-0c43-431c-acbc-cb9e3ff47646" providerId="ADAL" clId="{752ADE1A-F9F6-4195-BFC3-E2A0E887EF24}" dt="2021-11-14T20:06:04.052" v="344" actId="20577"/>
      <pc:docMkLst>
        <pc:docMk/>
      </pc:docMkLst>
      <pc:sldChg chg="modSp mod">
        <pc:chgData name="Pedro Galvez Hernandez" userId="78f48674-0c43-431c-acbc-cb9e3ff47646" providerId="ADAL" clId="{752ADE1A-F9F6-4195-BFC3-E2A0E887EF24}" dt="2021-11-14T20:06:04.052" v="344" actId="20577"/>
        <pc:sldMkLst>
          <pc:docMk/>
          <pc:sldMk cId="731522163" sldId="262"/>
        </pc:sldMkLst>
        <pc:spChg chg="mod">
          <ac:chgData name="Pedro Galvez Hernandez" userId="78f48674-0c43-431c-acbc-cb9e3ff47646" providerId="ADAL" clId="{752ADE1A-F9F6-4195-BFC3-E2A0E887EF24}" dt="2021-11-14T20:06:04.052" v="344" actId="20577"/>
          <ac:spMkLst>
            <pc:docMk/>
            <pc:sldMk cId="731522163" sldId="262"/>
            <ac:spMk id="6" creationId="{981A9278-CB8E-43F7-ABF2-9704A96C8CD8}"/>
          </ac:spMkLst>
        </pc:spChg>
      </pc:sldChg>
      <pc:sldChg chg="modSp mod">
        <pc:chgData name="Pedro Galvez Hernandez" userId="78f48674-0c43-431c-acbc-cb9e3ff47646" providerId="ADAL" clId="{752ADE1A-F9F6-4195-BFC3-E2A0E887EF24}" dt="2021-11-14T20:05:47.809" v="342" actId="6549"/>
        <pc:sldMkLst>
          <pc:docMk/>
          <pc:sldMk cId="2814710968" sldId="287"/>
        </pc:sldMkLst>
        <pc:spChg chg="mod">
          <ac:chgData name="Pedro Galvez Hernandez" userId="78f48674-0c43-431c-acbc-cb9e3ff47646" providerId="ADAL" clId="{752ADE1A-F9F6-4195-BFC3-E2A0E887EF24}" dt="2021-11-14T20:05:47.809" v="342" actId="6549"/>
          <ac:spMkLst>
            <pc:docMk/>
            <pc:sldMk cId="2814710968" sldId="287"/>
            <ac:spMk id="2" creationId="{5545E39F-FBFC-44DA-BC2F-98D43C268E05}"/>
          </ac:spMkLst>
        </pc:spChg>
      </pc:sldChg>
      <pc:sldChg chg="addSp delSp modSp mod addAnim delAnim modAnim">
        <pc:chgData name="Pedro Galvez Hernandez" userId="78f48674-0c43-431c-acbc-cb9e3ff47646" providerId="ADAL" clId="{752ADE1A-F9F6-4195-BFC3-E2A0E887EF24}" dt="2021-11-14T20:03:40.692" v="223" actId="1035"/>
        <pc:sldMkLst>
          <pc:docMk/>
          <pc:sldMk cId="2124463681" sldId="289"/>
        </pc:sldMkLst>
        <pc:spChg chg="add del mod">
          <ac:chgData name="Pedro Galvez Hernandez" userId="78f48674-0c43-431c-acbc-cb9e3ff47646" providerId="ADAL" clId="{752ADE1A-F9F6-4195-BFC3-E2A0E887EF24}" dt="2021-11-14T19:57:40.502" v="6" actId="11529"/>
          <ac:spMkLst>
            <pc:docMk/>
            <pc:sldMk cId="2124463681" sldId="289"/>
            <ac:spMk id="4" creationId="{12E41F19-FE11-43E1-AE94-E0479BB898FA}"/>
          </ac:spMkLst>
        </pc:spChg>
        <pc:spChg chg="add mod">
          <ac:chgData name="Pedro Galvez Hernandez" userId="78f48674-0c43-431c-acbc-cb9e3ff47646" providerId="ADAL" clId="{752ADE1A-F9F6-4195-BFC3-E2A0E887EF24}" dt="2021-11-14T20:00:12.588" v="108" actId="14100"/>
          <ac:spMkLst>
            <pc:docMk/>
            <pc:sldMk cId="2124463681" sldId="289"/>
            <ac:spMk id="5" creationId="{8B81E532-8563-44B6-A530-479B6E1B81C3}"/>
          </ac:spMkLst>
        </pc:spChg>
        <pc:spChg chg="add mod">
          <ac:chgData name="Pedro Galvez Hernandez" userId="78f48674-0c43-431c-acbc-cb9e3ff47646" providerId="ADAL" clId="{752ADE1A-F9F6-4195-BFC3-E2A0E887EF24}" dt="2021-11-14T20:03:40.692" v="223" actId="1035"/>
          <ac:spMkLst>
            <pc:docMk/>
            <pc:sldMk cId="2124463681" sldId="289"/>
            <ac:spMk id="11" creationId="{86DA37BA-E53B-4D5C-B2AC-EB14464DA7F7}"/>
          </ac:spMkLst>
        </pc:spChg>
        <pc:spChg chg="mod">
          <ac:chgData name="Pedro Galvez Hernandez" userId="78f48674-0c43-431c-acbc-cb9e3ff47646" providerId="ADAL" clId="{752ADE1A-F9F6-4195-BFC3-E2A0E887EF24}" dt="2021-11-14T19:57:49.836" v="32" actId="1076"/>
          <ac:spMkLst>
            <pc:docMk/>
            <pc:sldMk cId="2124463681" sldId="289"/>
            <ac:spMk id="12" creationId="{0D3EC8B5-E517-4E71-8D57-525084ECD818}"/>
          </ac:spMkLst>
        </pc:spChg>
        <pc:spChg chg="mod">
          <ac:chgData name="Pedro Galvez Hernandez" userId="78f48674-0c43-431c-acbc-cb9e3ff47646" providerId="ADAL" clId="{752ADE1A-F9F6-4195-BFC3-E2A0E887EF24}" dt="2021-11-14T19:59:28.900" v="96" actId="1076"/>
          <ac:spMkLst>
            <pc:docMk/>
            <pc:sldMk cId="2124463681" sldId="289"/>
            <ac:spMk id="22" creationId="{4B21D28E-575D-4735-B95E-F79681A46E06}"/>
          </ac:spMkLst>
        </pc:spChg>
        <pc:spChg chg="mod">
          <ac:chgData name="Pedro Galvez Hernandez" userId="78f48674-0c43-431c-acbc-cb9e3ff47646" providerId="ADAL" clId="{752ADE1A-F9F6-4195-BFC3-E2A0E887EF24}" dt="2021-11-14T19:59:28.900" v="96" actId="1076"/>
          <ac:spMkLst>
            <pc:docMk/>
            <pc:sldMk cId="2124463681" sldId="289"/>
            <ac:spMk id="23" creationId="{B42966D8-CDE0-447C-A7EB-C33B3FFB871F}"/>
          </ac:spMkLst>
        </pc:spChg>
        <pc:spChg chg="mod">
          <ac:chgData name="Pedro Galvez Hernandez" userId="78f48674-0c43-431c-acbc-cb9e3ff47646" providerId="ADAL" clId="{752ADE1A-F9F6-4195-BFC3-E2A0E887EF24}" dt="2021-11-14T19:59:28.900" v="96" actId="1076"/>
          <ac:spMkLst>
            <pc:docMk/>
            <pc:sldMk cId="2124463681" sldId="289"/>
            <ac:spMk id="24" creationId="{7DD54132-C4B3-4D86-AA1B-71E666BF273C}"/>
          </ac:spMkLst>
        </pc:spChg>
        <pc:spChg chg="mod">
          <ac:chgData name="Pedro Galvez Hernandez" userId="78f48674-0c43-431c-acbc-cb9e3ff47646" providerId="ADAL" clId="{752ADE1A-F9F6-4195-BFC3-E2A0E887EF24}" dt="2021-11-14T19:59:28.900" v="96" actId="1076"/>
          <ac:spMkLst>
            <pc:docMk/>
            <pc:sldMk cId="2124463681" sldId="289"/>
            <ac:spMk id="25" creationId="{D43D48EE-95AB-4260-BD17-11A404CAD019}"/>
          </ac:spMkLst>
        </pc:spChg>
        <pc:spChg chg="add mod">
          <ac:chgData name="Pedro Galvez Hernandez" userId="78f48674-0c43-431c-acbc-cb9e3ff47646" providerId="ADAL" clId="{752ADE1A-F9F6-4195-BFC3-E2A0E887EF24}" dt="2021-11-14T20:03:37.379" v="220" actId="1035"/>
          <ac:spMkLst>
            <pc:docMk/>
            <pc:sldMk cId="2124463681" sldId="289"/>
            <ac:spMk id="29" creationId="{F39F3721-9CAD-4241-99B5-510D70BAFF4F}"/>
          </ac:spMkLst>
        </pc:spChg>
        <pc:spChg chg="add del mod">
          <ac:chgData name="Pedro Galvez Hernandez" userId="78f48674-0c43-431c-acbc-cb9e3ff47646" providerId="ADAL" clId="{752ADE1A-F9F6-4195-BFC3-E2A0E887EF24}" dt="2021-11-14T19:59:24.548" v="95" actId="478"/>
          <ac:spMkLst>
            <pc:docMk/>
            <pc:sldMk cId="2124463681" sldId="289"/>
            <ac:spMk id="30" creationId="{FC0AC15D-982A-4DD5-A52B-9DBE9B16D163}"/>
          </ac:spMkLst>
        </pc:spChg>
        <pc:spChg chg="add del mod">
          <ac:chgData name="Pedro Galvez Hernandez" userId="78f48674-0c43-431c-acbc-cb9e3ff47646" providerId="ADAL" clId="{752ADE1A-F9F6-4195-BFC3-E2A0E887EF24}" dt="2021-11-14T19:59:18.549" v="85"/>
          <ac:spMkLst>
            <pc:docMk/>
            <pc:sldMk cId="2124463681" sldId="289"/>
            <ac:spMk id="31" creationId="{30D4DC0D-5529-459E-A0B5-8A2D47DE3D28}"/>
          </ac:spMkLst>
        </pc:spChg>
        <pc:spChg chg="add mod">
          <ac:chgData name="Pedro Galvez Hernandez" userId="78f48674-0c43-431c-acbc-cb9e3ff47646" providerId="ADAL" clId="{752ADE1A-F9F6-4195-BFC3-E2A0E887EF24}" dt="2021-11-14T20:03:37.379" v="220" actId="1035"/>
          <ac:spMkLst>
            <pc:docMk/>
            <pc:sldMk cId="2124463681" sldId="289"/>
            <ac:spMk id="33" creationId="{0B65E5F8-19CC-458A-BB12-3925762D1285}"/>
          </ac:spMkLst>
        </pc:spChg>
        <pc:spChg chg="add mod">
          <ac:chgData name="Pedro Galvez Hernandez" userId="78f48674-0c43-431c-acbc-cb9e3ff47646" providerId="ADAL" clId="{752ADE1A-F9F6-4195-BFC3-E2A0E887EF24}" dt="2021-11-14T20:03:37.379" v="220" actId="1035"/>
          <ac:spMkLst>
            <pc:docMk/>
            <pc:sldMk cId="2124463681" sldId="289"/>
            <ac:spMk id="34" creationId="{3FD42CE4-8AA7-496D-BE72-07BBEB1DF147}"/>
          </ac:spMkLst>
        </pc:spChg>
        <pc:picChg chg="mod">
          <ac:chgData name="Pedro Galvez Hernandez" userId="78f48674-0c43-431c-acbc-cb9e3ff47646" providerId="ADAL" clId="{752ADE1A-F9F6-4195-BFC3-E2A0E887EF24}" dt="2021-11-14T20:03:37.379" v="220" actId="1035"/>
          <ac:picMkLst>
            <pc:docMk/>
            <pc:sldMk cId="2124463681" sldId="289"/>
            <ac:picMk id="26" creationId="{09AB3C34-3A8A-4C57-ADC8-0DB0F17E1BDC}"/>
          </ac:picMkLst>
        </pc:picChg>
        <pc:picChg chg="mod">
          <ac:chgData name="Pedro Galvez Hernandez" userId="78f48674-0c43-431c-acbc-cb9e3ff47646" providerId="ADAL" clId="{752ADE1A-F9F6-4195-BFC3-E2A0E887EF24}" dt="2021-11-14T20:03:20.741" v="213" actId="1036"/>
          <ac:picMkLst>
            <pc:docMk/>
            <pc:sldMk cId="2124463681" sldId="289"/>
            <ac:picMk id="27" creationId="{4A3BFF76-744C-483E-A9F9-6FE1321B9BBE}"/>
          </ac:picMkLst>
        </pc:picChg>
        <pc:picChg chg="mod">
          <ac:chgData name="Pedro Galvez Hernandez" userId="78f48674-0c43-431c-acbc-cb9e3ff47646" providerId="ADAL" clId="{752ADE1A-F9F6-4195-BFC3-E2A0E887EF24}" dt="2021-11-14T20:03:37.379" v="220" actId="1035"/>
          <ac:picMkLst>
            <pc:docMk/>
            <pc:sldMk cId="2124463681" sldId="289"/>
            <ac:picMk id="28" creationId="{1113D225-44CB-4B5F-AE5A-11D6C1EFB5E4}"/>
          </ac:picMkLst>
        </pc:picChg>
        <pc:cxnChg chg="add mod">
          <ac:chgData name="Pedro Galvez Hernandez" userId="78f48674-0c43-431c-acbc-cb9e3ff47646" providerId="ADAL" clId="{752ADE1A-F9F6-4195-BFC3-E2A0E887EF24}" dt="2021-11-14T20:00:37.116" v="115" actId="693"/>
          <ac:cxnSpMkLst>
            <pc:docMk/>
            <pc:sldMk cId="2124463681" sldId="289"/>
            <ac:cxnSpMk id="8" creationId="{5AF6B65B-6331-47AD-8FE8-EA19DE538918}"/>
          </ac:cxnSpMkLst>
        </pc:cxnChg>
        <pc:cxnChg chg="add mod">
          <ac:chgData name="Pedro Galvez Hernandez" userId="78f48674-0c43-431c-acbc-cb9e3ff47646" providerId="ADAL" clId="{752ADE1A-F9F6-4195-BFC3-E2A0E887EF24}" dt="2021-11-14T20:00:37.116" v="115" actId="693"/>
          <ac:cxnSpMkLst>
            <pc:docMk/>
            <pc:sldMk cId="2124463681" sldId="289"/>
            <ac:cxnSpMk id="32" creationId="{DB7207D1-2B0B-45C3-89B9-04A77E00FF4F}"/>
          </ac:cxnSpMkLst>
        </pc:cxnChg>
      </pc:sldChg>
    </pc:docChg>
  </pc:docChgLst>
  <pc:docChgLst>
    <pc:chgData name="Pedro Galvez Hernandez" userId="78f48674-0c43-431c-acbc-cb9e3ff47646" providerId="ADAL" clId="{E484E459-7330-44BA-834E-2F0867C3AD3B}"/>
    <pc:docChg chg="undo custSel delSld modSld">
      <pc:chgData name="Pedro Galvez Hernandez" userId="78f48674-0c43-431c-acbc-cb9e3ff47646" providerId="ADAL" clId="{E484E459-7330-44BA-834E-2F0867C3AD3B}" dt="2022-02-04T10:50:38.670" v="46" actId="20577"/>
      <pc:docMkLst>
        <pc:docMk/>
      </pc:docMkLst>
      <pc:sldChg chg="del">
        <pc:chgData name="Pedro Galvez Hernandez" userId="78f48674-0c43-431c-acbc-cb9e3ff47646" providerId="ADAL" clId="{E484E459-7330-44BA-834E-2F0867C3AD3B}" dt="2022-02-04T10:50:14.815" v="10" actId="47"/>
        <pc:sldMkLst>
          <pc:docMk/>
          <pc:sldMk cId="4054530740" sldId="300"/>
        </pc:sldMkLst>
      </pc:sldChg>
      <pc:sldChg chg="del">
        <pc:chgData name="Pedro Galvez Hernandez" userId="78f48674-0c43-431c-acbc-cb9e3ff47646" providerId="ADAL" clId="{E484E459-7330-44BA-834E-2F0867C3AD3B}" dt="2022-02-04T10:50:14.596" v="9" actId="47"/>
        <pc:sldMkLst>
          <pc:docMk/>
          <pc:sldMk cId="834915385" sldId="301"/>
        </pc:sldMkLst>
      </pc:sldChg>
      <pc:sldChg chg="del">
        <pc:chgData name="Pedro Galvez Hernandez" userId="78f48674-0c43-431c-acbc-cb9e3ff47646" providerId="ADAL" clId="{E484E459-7330-44BA-834E-2F0867C3AD3B}" dt="2022-02-04T10:50:14.204" v="8" actId="47"/>
        <pc:sldMkLst>
          <pc:docMk/>
          <pc:sldMk cId="4218369394" sldId="302"/>
        </pc:sldMkLst>
      </pc:sldChg>
      <pc:sldChg chg="del">
        <pc:chgData name="Pedro Galvez Hernandez" userId="78f48674-0c43-431c-acbc-cb9e3ff47646" providerId="ADAL" clId="{E484E459-7330-44BA-834E-2F0867C3AD3B}" dt="2022-02-04T10:50:14.001" v="7" actId="47"/>
        <pc:sldMkLst>
          <pc:docMk/>
          <pc:sldMk cId="3121547701" sldId="303"/>
        </pc:sldMkLst>
      </pc:sldChg>
      <pc:sldChg chg="del">
        <pc:chgData name="Pedro Galvez Hernandez" userId="78f48674-0c43-431c-acbc-cb9e3ff47646" providerId="ADAL" clId="{E484E459-7330-44BA-834E-2F0867C3AD3B}" dt="2022-02-04T10:50:13.580" v="6" actId="47"/>
        <pc:sldMkLst>
          <pc:docMk/>
          <pc:sldMk cId="3499215095" sldId="304"/>
        </pc:sldMkLst>
      </pc:sldChg>
      <pc:sldChg chg="del">
        <pc:chgData name="Pedro Galvez Hernandez" userId="78f48674-0c43-431c-acbc-cb9e3ff47646" providerId="ADAL" clId="{E484E459-7330-44BA-834E-2F0867C3AD3B}" dt="2022-02-04T10:50:13.205" v="5" actId="47"/>
        <pc:sldMkLst>
          <pc:docMk/>
          <pc:sldMk cId="1045186050" sldId="305"/>
        </pc:sldMkLst>
      </pc:sldChg>
      <pc:sldChg chg="del">
        <pc:chgData name="Pedro Galvez Hernandez" userId="78f48674-0c43-431c-acbc-cb9e3ff47646" providerId="ADAL" clId="{E484E459-7330-44BA-834E-2F0867C3AD3B}" dt="2022-02-04T10:50:12.719" v="4" actId="47"/>
        <pc:sldMkLst>
          <pc:docMk/>
          <pc:sldMk cId="1305747956" sldId="306"/>
        </pc:sldMkLst>
      </pc:sldChg>
      <pc:sldChg chg="del">
        <pc:chgData name="Pedro Galvez Hernandez" userId="78f48674-0c43-431c-acbc-cb9e3ff47646" providerId="ADAL" clId="{E484E459-7330-44BA-834E-2F0867C3AD3B}" dt="2022-02-04T10:50:12.373" v="2" actId="47"/>
        <pc:sldMkLst>
          <pc:docMk/>
          <pc:sldMk cId="4259020454" sldId="307"/>
        </pc:sldMkLst>
      </pc:sldChg>
      <pc:sldChg chg="del">
        <pc:chgData name="Pedro Galvez Hernandez" userId="78f48674-0c43-431c-acbc-cb9e3ff47646" providerId="ADAL" clId="{E484E459-7330-44BA-834E-2F0867C3AD3B}" dt="2022-02-04T10:50:12.532" v="3" actId="47"/>
        <pc:sldMkLst>
          <pc:docMk/>
          <pc:sldMk cId="3831042692" sldId="308"/>
        </pc:sldMkLst>
      </pc:sldChg>
      <pc:sldChg chg="del">
        <pc:chgData name="Pedro Galvez Hernandez" userId="78f48674-0c43-431c-acbc-cb9e3ff47646" providerId="ADAL" clId="{E484E459-7330-44BA-834E-2F0867C3AD3B}" dt="2022-02-04T10:50:12.170" v="1" actId="47"/>
        <pc:sldMkLst>
          <pc:docMk/>
          <pc:sldMk cId="4107481286" sldId="309"/>
        </pc:sldMkLst>
      </pc:sldChg>
      <pc:sldChg chg="del">
        <pc:chgData name="Pedro Galvez Hernandez" userId="78f48674-0c43-431c-acbc-cb9e3ff47646" providerId="ADAL" clId="{E484E459-7330-44BA-834E-2F0867C3AD3B}" dt="2022-02-04T10:50:12.014" v="0" actId="47"/>
        <pc:sldMkLst>
          <pc:docMk/>
          <pc:sldMk cId="4173850745" sldId="310"/>
        </pc:sldMkLst>
      </pc:sldChg>
      <pc:sldChg chg="addSp delSp modSp mod addAnim delAnim">
        <pc:chgData name="Pedro Galvez Hernandez" userId="78f48674-0c43-431c-acbc-cb9e3ff47646" providerId="ADAL" clId="{E484E459-7330-44BA-834E-2F0867C3AD3B}" dt="2022-02-04T10:50:38.670" v="46" actId="20577"/>
        <pc:sldMkLst>
          <pc:docMk/>
          <pc:sldMk cId="559861736" sldId="311"/>
        </pc:sldMkLst>
        <pc:spChg chg="add del">
          <ac:chgData name="Pedro Galvez Hernandez" userId="78f48674-0c43-431c-acbc-cb9e3ff47646" providerId="ADAL" clId="{E484E459-7330-44BA-834E-2F0867C3AD3B}" dt="2022-02-04T10:50:24.825" v="13" actId="478"/>
          <ac:spMkLst>
            <pc:docMk/>
            <pc:sldMk cId="559861736" sldId="311"/>
            <ac:spMk id="8" creationId="{91DE75B1-A0BD-4D0A-854A-B28B28FFCB40}"/>
          </ac:spMkLst>
        </pc:spChg>
        <pc:spChg chg="add del">
          <ac:chgData name="Pedro Galvez Hernandez" userId="78f48674-0c43-431c-acbc-cb9e3ff47646" providerId="ADAL" clId="{E484E459-7330-44BA-834E-2F0867C3AD3B}" dt="2022-02-04T10:50:24.825" v="13" actId="478"/>
          <ac:spMkLst>
            <pc:docMk/>
            <pc:sldMk cId="559861736" sldId="311"/>
            <ac:spMk id="9" creationId="{8EB3E13F-71C1-448E-BB17-DC26A94E726D}"/>
          </ac:spMkLst>
        </pc:spChg>
        <pc:spChg chg="add del mod">
          <ac:chgData name="Pedro Galvez Hernandez" userId="78f48674-0c43-431c-acbc-cb9e3ff47646" providerId="ADAL" clId="{E484E459-7330-44BA-834E-2F0867C3AD3B}" dt="2022-02-04T10:50:38.670" v="46" actId="20577"/>
          <ac:spMkLst>
            <pc:docMk/>
            <pc:sldMk cId="559861736" sldId="311"/>
            <ac:spMk id="14" creationId="{EE4D7787-7968-41A8-9FCC-807F428F7E5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65A030-CDD4-415F-AF00-36276F5D60C1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ysClr val="windowText" lastClr="000000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/>
      <dgm:t>
        <a:bodyPr/>
        <a:lstStyle/>
        <a:p>
          <a:r>
            <a:rPr lang="en-GB" sz="2200" b="1" dirty="0"/>
            <a:t>Phase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/>
      <dgm:t>
        <a:bodyPr/>
        <a:lstStyle/>
        <a:p>
          <a:r>
            <a:rPr lang="en-GB" sz="2200" b="1" dirty="0"/>
            <a:t>Deep Learning Architectures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/>
      <dgm:t>
        <a:bodyPr/>
        <a:lstStyle/>
        <a:p>
          <a:r>
            <a:rPr lang="en-GB" sz="2200" b="1" dirty="0"/>
            <a:t>Annotator Bias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A963918F-B843-4D39-9150-265C033298C5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gm:t>
    </dgm:pt>
    <dgm:pt modelId="{355966AD-CDC6-4485-8148-3A72D4052564}" type="parTrans" cxnId="{2BD2D8E2-875E-4D1F-BC18-830815B5F8B7}">
      <dgm:prSet/>
      <dgm:spPr/>
      <dgm:t>
        <a:bodyPr/>
        <a:lstStyle/>
        <a:p>
          <a:endParaRPr lang="en-GB"/>
        </a:p>
      </dgm:t>
    </dgm:pt>
    <dgm:pt modelId="{DD91FB41-5CA2-49F7-A416-088F16CA2FAD}" type="sibTrans" cxnId="{2BD2D8E2-875E-4D1F-BC18-830815B5F8B7}">
      <dgm:prSet/>
      <dgm:spPr/>
      <dgm:t>
        <a:bodyPr/>
        <a:lstStyle/>
        <a:p>
          <a:endParaRPr lang="en-GB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5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5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5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5" custScaleY="64668">
        <dgm:presLayoutVars>
          <dgm:bulletEnabled val="1"/>
        </dgm:presLayoutVars>
      </dgm:prSet>
      <dgm:spPr/>
    </dgm:pt>
    <dgm:pt modelId="{D7566274-2F1C-4E65-BCAE-D03E2CB927F6}" type="pres">
      <dgm:prSet presAssocID="{F56BC197-9D06-48F4-B069-ED17CEC3AC1E}" presName="parSpace" presStyleCnt="0"/>
      <dgm:spPr/>
    </dgm:pt>
    <dgm:pt modelId="{D7B4293D-27D8-4646-997D-95C3F693C92F}" type="pres">
      <dgm:prSet presAssocID="{A963918F-B843-4D39-9150-265C033298C5}" presName="parTxOnly" presStyleLbl="node1" presStyleIdx="4" presStyleCnt="5" custScaleX="74115" custScaleY="64691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C55B0E90-63FC-4DCA-878D-38920E8D5204}" type="presOf" srcId="{A963918F-B843-4D39-9150-265C033298C5}" destId="{D7B4293D-27D8-4646-997D-95C3F693C92F}" srcOrd="0" destOrd="0" presId="urn:microsoft.com/office/officeart/2005/8/layout/hChevron3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2BD2D8E2-875E-4D1F-BC18-830815B5F8B7}" srcId="{54C86024-62F1-43D4-B3E7-ED66A07472F2}" destId="{A963918F-B843-4D39-9150-265C033298C5}" srcOrd="4" destOrd="0" parTransId="{355966AD-CDC6-4485-8148-3A72D4052564}" sibTransId="{DD91FB41-5CA2-49F7-A416-088F16CA2FAD}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  <dgm:cxn modelId="{457B7552-1DB5-42D8-96E4-27399D749549}" type="presParOf" srcId="{066E882F-96E1-4D73-A7F0-D67B7B279208}" destId="{D7566274-2F1C-4E65-BCAE-D03E2CB927F6}" srcOrd="7" destOrd="0" presId="urn:microsoft.com/office/officeart/2005/8/layout/hChevron3"/>
    <dgm:cxn modelId="{749F3999-9ECB-4E97-A4CF-F09D423F0A78}" type="presParOf" srcId="{066E882F-96E1-4D73-A7F0-D67B7B279208}" destId="{D7B4293D-27D8-4646-997D-95C3F693C92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65A030-CDD4-415F-AF00-36276F5D60C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Phase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chemeClr val="tx1"/>
              </a:solidFill>
            </a:rPr>
            <a:t>Deep Learning Architectures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/>
      <dgm:t>
        <a:bodyPr/>
        <a:lstStyle/>
        <a:p>
          <a:r>
            <a:rPr lang="en-GB" sz="2200" b="1" dirty="0"/>
            <a:t>Annotator Bias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A963918F-B843-4D39-9150-265C033298C5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gm:t>
    </dgm:pt>
    <dgm:pt modelId="{355966AD-CDC6-4485-8148-3A72D4052564}" type="parTrans" cxnId="{2BD2D8E2-875E-4D1F-BC18-830815B5F8B7}">
      <dgm:prSet/>
      <dgm:spPr/>
      <dgm:t>
        <a:bodyPr/>
        <a:lstStyle/>
        <a:p>
          <a:endParaRPr lang="en-GB"/>
        </a:p>
      </dgm:t>
    </dgm:pt>
    <dgm:pt modelId="{DD91FB41-5CA2-49F7-A416-088F16CA2FAD}" type="sibTrans" cxnId="{2BD2D8E2-875E-4D1F-BC18-830815B5F8B7}">
      <dgm:prSet/>
      <dgm:spPr/>
      <dgm:t>
        <a:bodyPr/>
        <a:lstStyle/>
        <a:p>
          <a:endParaRPr lang="en-GB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5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5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5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5" custScaleY="64668">
        <dgm:presLayoutVars>
          <dgm:bulletEnabled val="1"/>
        </dgm:presLayoutVars>
      </dgm:prSet>
      <dgm:spPr/>
    </dgm:pt>
    <dgm:pt modelId="{D7566274-2F1C-4E65-BCAE-D03E2CB927F6}" type="pres">
      <dgm:prSet presAssocID="{F56BC197-9D06-48F4-B069-ED17CEC3AC1E}" presName="parSpace" presStyleCnt="0"/>
      <dgm:spPr/>
    </dgm:pt>
    <dgm:pt modelId="{D7B4293D-27D8-4646-997D-95C3F693C92F}" type="pres">
      <dgm:prSet presAssocID="{A963918F-B843-4D39-9150-265C033298C5}" presName="parTxOnly" presStyleLbl="node1" presStyleIdx="4" presStyleCnt="5" custScaleX="74115" custScaleY="64691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C55B0E90-63FC-4DCA-878D-38920E8D5204}" type="presOf" srcId="{A963918F-B843-4D39-9150-265C033298C5}" destId="{D7B4293D-27D8-4646-997D-95C3F693C92F}" srcOrd="0" destOrd="0" presId="urn:microsoft.com/office/officeart/2005/8/layout/hChevron3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2BD2D8E2-875E-4D1F-BC18-830815B5F8B7}" srcId="{54C86024-62F1-43D4-B3E7-ED66A07472F2}" destId="{A963918F-B843-4D39-9150-265C033298C5}" srcOrd="4" destOrd="0" parTransId="{355966AD-CDC6-4485-8148-3A72D4052564}" sibTransId="{DD91FB41-5CA2-49F7-A416-088F16CA2FAD}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  <dgm:cxn modelId="{457B7552-1DB5-42D8-96E4-27399D749549}" type="presParOf" srcId="{066E882F-96E1-4D73-A7F0-D67B7B279208}" destId="{D7566274-2F1C-4E65-BCAE-D03E2CB927F6}" srcOrd="7" destOrd="0" presId="urn:microsoft.com/office/officeart/2005/8/layout/hChevron3"/>
    <dgm:cxn modelId="{749F3999-9ECB-4E97-A4CF-F09D423F0A78}" type="presParOf" srcId="{066E882F-96E1-4D73-A7F0-D67B7B279208}" destId="{D7B4293D-27D8-4646-997D-95C3F693C92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65A030-CDD4-415F-AF00-36276F5D60C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Phase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chemeClr val="tx1"/>
              </a:solidFill>
            </a:rPr>
            <a:t>Deep Learning Architectures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/>
      <dgm:t>
        <a:bodyPr/>
        <a:lstStyle/>
        <a:p>
          <a:r>
            <a:rPr lang="en-GB" sz="2200" b="1" dirty="0"/>
            <a:t>Annotator Bias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A963918F-B843-4D39-9150-265C033298C5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gm:t>
    </dgm:pt>
    <dgm:pt modelId="{355966AD-CDC6-4485-8148-3A72D4052564}" type="parTrans" cxnId="{2BD2D8E2-875E-4D1F-BC18-830815B5F8B7}">
      <dgm:prSet/>
      <dgm:spPr/>
      <dgm:t>
        <a:bodyPr/>
        <a:lstStyle/>
        <a:p>
          <a:endParaRPr lang="en-GB"/>
        </a:p>
      </dgm:t>
    </dgm:pt>
    <dgm:pt modelId="{DD91FB41-5CA2-49F7-A416-088F16CA2FAD}" type="sibTrans" cxnId="{2BD2D8E2-875E-4D1F-BC18-830815B5F8B7}">
      <dgm:prSet/>
      <dgm:spPr/>
      <dgm:t>
        <a:bodyPr/>
        <a:lstStyle/>
        <a:p>
          <a:endParaRPr lang="en-GB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5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5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5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5" custScaleY="64668">
        <dgm:presLayoutVars>
          <dgm:bulletEnabled val="1"/>
        </dgm:presLayoutVars>
      </dgm:prSet>
      <dgm:spPr/>
    </dgm:pt>
    <dgm:pt modelId="{D7566274-2F1C-4E65-BCAE-D03E2CB927F6}" type="pres">
      <dgm:prSet presAssocID="{F56BC197-9D06-48F4-B069-ED17CEC3AC1E}" presName="parSpace" presStyleCnt="0"/>
      <dgm:spPr/>
    </dgm:pt>
    <dgm:pt modelId="{D7B4293D-27D8-4646-997D-95C3F693C92F}" type="pres">
      <dgm:prSet presAssocID="{A963918F-B843-4D39-9150-265C033298C5}" presName="parTxOnly" presStyleLbl="node1" presStyleIdx="4" presStyleCnt="5" custScaleX="74115" custScaleY="64691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C55B0E90-63FC-4DCA-878D-38920E8D5204}" type="presOf" srcId="{A963918F-B843-4D39-9150-265C033298C5}" destId="{D7B4293D-27D8-4646-997D-95C3F693C92F}" srcOrd="0" destOrd="0" presId="urn:microsoft.com/office/officeart/2005/8/layout/hChevron3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2BD2D8E2-875E-4D1F-BC18-830815B5F8B7}" srcId="{54C86024-62F1-43D4-B3E7-ED66A07472F2}" destId="{A963918F-B843-4D39-9150-265C033298C5}" srcOrd="4" destOrd="0" parTransId="{355966AD-CDC6-4485-8148-3A72D4052564}" sibTransId="{DD91FB41-5CA2-49F7-A416-088F16CA2FAD}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  <dgm:cxn modelId="{457B7552-1DB5-42D8-96E4-27399D749549}" type="presParOf" srcId="{066E882F-96E1-4D73-A7F0-D67B7B279208}" destId="{D7566274-2F1C-4E65-BCAE-D03E2CB927F6}" srcOrd="7" destOrd="0" presId="urn:microsoft.com/office/officeart/2005/8/layout/hChevron3"/>
    <dgm:cxn modelId="{749F3999-9ECB-4E97-A4CF-F09D423F0A78}" type="presParOf" srcId="{066E882F-96E1-4D73-A7F0-D67B7B279208}" destId="{D7B4293D-27D8-4646-997D-95C3F693C92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65A030-CDD4-415F-AF00-36276F5D60C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Phase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chemeClr val="tx1"/>
              </a:solidFill>
            </a:rPr>
            <a:t>Deep Learning Architectures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/>
      <dgm:t>
        <a:bodyPr/>
        <a:lstStyle/>
        <a:p>
          <a:r>
            <a:rPr lang="en-GB" sz="2200" b="1" dirty="0"/>
            <a:t>Annotator Bias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A963918F-B843-4D39-9150-265C033298C5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gm:t>
    </dgm:pt>
    <dgm:pt modelId="{355966AD-CDC6-4485-8148-3A72D4052564}" type="parTrans" cxnId="{2BD2D8E2-875E-4D1F-BC18-830815B5F8B7}">
      <dgm:prSet/>
      <dgm:spPr/>
      <dgm:t>
        <a:bodyPr/>
        <a:lstStyle/>
        <a:p>
          <a:endParaRPr lang="en-GB"/>
        </a:p>
      </dgm:t>
    </dgm:pt>
    <dgm:pt modelId="{DD91FB41-5CA2-49F7-A416-088F16CA2FAD}" type="sibTrans" cxnId="{2BD2D8E2-875E-4D1F-BC18-830815B5F8B7}">
      <dgm:prSet/>
      <dgm:spPr/>
      <dgm:t>
        <a:bodyPr/>
        <a:lstStyle/>
        <a:p>
          <a:endParaRPr lang="en-GB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5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5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5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5" custScaleY="64668">
        <dgm:presLayoutVars>
          <dgm:bulletEnabled val="1"/>
        </dgm:presLayoutVars>
      </dgm:prSet>
      <dgm:spPr/>
    </dgm:pt>
    <dgm:pt modelId="{D7566274-2F1C-4E65-BCAE-D03E2CB927F6}" type="pres">
      <dgm:prSet presAssocID="{F56BC197-9D06-48F4-B069-ED17CEC3AC1E}" presName="parSpace" presStyleCnt="0"/>
      <dgm:spPr/>
    </dgm:pt>
    <dgm:pt modelId="{D7B4293D-27D8-4646-997D-95C3F693C92F}" type="pres">
      <dgm:prSet presAssocID="{A963918F-B843-4D39-9150-265C033298C5}" presName="parTxOnly" presStyleLbl="node1" presStyleIdx="4" presStyleCnt="5" custScaleX="74115" custScaleY="64691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C55B0E90-63FC-4DCA-878D-38920E8D5204}" type="presOf" srcId="{A963918F-B843-4D39-9150-265C033298C5}" destId="{D7B4293D-27D8-4646-997D-95C3F693C92F}" srcOrd="0" destOrd="0" presId="urn:microsoft.com/office/officeart/2005/8/layout/hChevron3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2BD2D8E2-875E-4D1F-BC18-830815B5F8B7}" srcId="{54C86024-62F1-43D4-B3E7-ED66A07472F2}" destId="{A963918F-B843-4D39-9150-265C033298C5}" srcOrd="4" destOrd="0" parTransId="{355966AD-CDC6-4485-8148-3A72D4052564}" sibTransId="{DD91FB41-5CA2-49F7-A416-088F16CA2FAD}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  <dgm:cxn modelId="{457B7552-1DB5-42D8-96E4-27399D749549}" type="presParOf" srcId="{066E882F-96E1-4D73-A7F0-D67B7B279208}" destId="{D7566274-2F1C-4E65-BCAE-D03E2CB927F6}" srcOrd="7" destOrd="0" presId="urn:microsoft.com/office/officeart/2005/8/layout/hChevron3"/>
    <dgm:cxn modelId="{749F3999-9ECB-4E97-A4CF-F09D423F0A78}" type="presParOf" srcId="{066E882F-96E1-4D73-A7F0-D67B7B279208}" destId="{D7B4293D-27D8-4646-997D-95C3F693C92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65A030-CDD4-415F-AF00-36276F5D60C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Phase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Deep Learning Architectures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chemeClr val="tx1"/>
              </a:solidFill>
            </a:rPr>
            <a:t>Annotator Bias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A963918F-B843-4D39-9150-265C033298C5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gm:t>
    </dgm:pt>
    <dgm:pt modelId="{355966AD-CDC6-4485-8148-3A72D4052564}" type="parTrans" cxnId="{2BD2D8E2-875E-4D1F-BC18-830815B5F8B7}">
      <dgm:prSet/>
      <dgm:spPr/>
      <dgm:t>
        <a:bodyPr/>
        <a:lstStyle/>
        <a:p>
          <a:endParaRPr lang="en-GB"/>
        </a:p>
      </dgm:t>
    </dgm:pt>
    <dgm:pt modelId="{DD91FB41-5CA2-49F7-A416-088F16CA2FAD}" type="sibTrans" cxnId="{2BD2D8E2-875E-4D1F-BC18-830815B5F8B7}">
      <dgm:prSet/>
      <dgm:spPr/>
      <dgm:t>
        <a:bodyPr/>
        <a:lstStyle/>
        <a:p>
          <a:endParaRPr lang="en-GB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5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5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5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5" custScaleY="64668">
        <dgm:presLayoutVars>
          <dgm:bulletEnabled val="1"/>
        </dgm:presLayoutVars>
      </dgm:prSet>
      <dgm:spPr/>
    </dgm:pt>
    <dgm:pt modelId="{D7566274-2F1C-4E65-BCAE-D03E2CB927F6}" type="pres">
      <dgm:prSet presAssocID="{F56BC197-9D06-48F4-B069-ED17CEC3AC1E}" presName="parSpace" presStyleCnt="0"/>
      <dgm:spPr/>
    </dgm:pt>
    <dgm:pt modelId="{D7B4293D-27D8-4646-997D-95C3F693C92F}" type="pres">
      <dgm:prSet presAssocID="{A963918F-B843-4D39-9150-265C033298C5}" presName="parTxOnly" presStyleLbl="node1" presStyleIdx="4" presStyleCnt="5" custScaleX="74115" custScaleY="64691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C55B0E90-63FC-4DCA-878D-38920E8D5204}" type="presOf" srcId="{A963918F-B843-4D39-9150-265C033298C5}" destId="{D7B4293D-27D8-4646-997D-95C3F693C92F}" srcOrd="0" destOrd="0" presId="urn:microsoft.com/office/officeart/2005/8/layout/hChevron3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2BD2D8E2-875E-4D1F-BC18-830815B5F8B7}" srcId="{54C86024-62F1-43D4-B3E7-ED66A07472F2}" destId="{A963918F-B843-4D39-9150-265C033298C5}" srcOrd="4" destOrd="0" parTransId="{355966AD-CDC6-4485-8148-3A72D4052564}" sibTransId="{DD91FB41-5CA2-49F7-A416-088F16CA2FAD}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  <dgm:cxn modelId="{457B7552-1DB5-42D8-96E4-27399D749549}" type="presParOf" srcId="{066E882F-96E1-4D73-A7F0-D67B7B279208}" destId="{D7566274-2F1C-4E65-BCAE-D03E2CB927F6}" srcOrd="7" destOrd="0" presId="urn:microsoft.com/office/officeart/2005/8/layout/hChevron3"/>
    <dgm:cxn modelId="{749F3999-9ECB-4E97-A4CF-F09D423F0A78}" type="presParOf" srcId="{066E882F-96E1-4D73-A7F0-D67B7B279208}" destId="{D7B4293D-27D8-4646-997D-95C3F693C92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65A030-CDD4-415F-AF00-36276F5D60C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Phase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Deep Learning Architectures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chemeClr val="tx1"/>
              </a:solidFill>
            </a:rPr>
            <a:t>Annotator Bias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A963918F-B843-4D39-9150-265C033298C5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gm:t>
    </dgm:pt>
    <dgm:pt modelId="{355966AD-CDC6-4485-8148-3A72D4052564}" type="parTrans" cxnId="{2BD2D8E2-875E-4D1F-BC18-830815B5F8B7}">
      <dgm:prSet/>
      <dgm:spPr/>
      <dgm:t>
        <a:bodyPr/>
        <a:lstStyle/>
        <a:p>
          <a:endParaRPr lang="en-GB"/>
        </a:p>
      </dgm:t>
    </dgm:pt>
    <dgm:pt modelId="{DD91FB41-5CA2-49F7-A416-088F16CA2FAD}" type="sibTrans" cxnId="{2BD2D8E2-875E-4D1F-BC18-830815B5F8B7}">
      <dgm:prSet/>
      <dgm:spPr/>
      <dgm:t>
        <a:bodyPr/>
        <a:lstStyle/>
        <a:p>
          <a:endParaRPr lang="en-GB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5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5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5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5" custScaleY="64668">
        <dgm:presLayoutVars>
          <dgm:bulletEnabled val="1"/>
        </dgm:presLayoutVars>
      </dgm:prSet>
      <dgm:spPr/>
    </dgm:pt>
    <dgm:pt modelId="{D7566274-2F1C-4E65-BCAE-D03E2CB927F6}" type="pres">
      <dgm:prSet presAssocID="{F56BC197-9D06-48F4-B069-ED17CEC3AC1E}" presName="parSpace" presStyleCnt="0"/>
      <dgm:spPr/>
    </dgm:pt>
    <dgm:pt modelId="{D7B4293D-27D8-4646-997D-95C3F693C92F}" type="pres">
      <dgm:prSet presAssocID="{A963918F-B843-4D39-9150-265C033298C5}" presName="parTxOnly" presStyleLbl="node1" presStyleIdx="4" presStyleCnt="5" custScaleX="74115" custScaleY="64691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C55B0E90-63FC-4DCA-878D-38920E8D5204}" type="presOf" srcId="{A963918F-B843-4D39-9150-265C033298C5}" destId="{D7B4293D-27D8-4646-997D-95C3F693C92F}" srcOrd="0" destOrd="0" presId="urn:microsoft.com/office/officeart/2005/8/layout/hChevron3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2BD2D8E2-875E-4D1F-BC18-830815B5F8B7}" srcId="{54C86024-62F1-43D4-B3E7-ED66A07472F2}" destId="{A963918F-B843-4D39-9150-265C033298C5}" srcOrd="4" destOrd="0" parTransId="{355966AD-CDC6-4485-8148-3A72D4052564}" sibTransId="{DD91FB41-5CA2-49F7-A416-088F16CA2FAD}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  <dgm:cxn modelId="{457B7552-1DB5-42D8-96E4-27399D749549}" type="presParOf" srcId="{066E882F-96E1-4D73-A7F0-D67B7B279208}" destId="{D7566274-2F1C-4E65-BCAE-D03E2CB927F6}" srcOrd="7" destOrd="0" presId="urn:microsoft.com/office/officeart/2005/8/layout/hChevron3"/>
    <dgm:cxn modelId="{749F3999-9ECB-4E97-A4CF-F09D423F0A78}" type="presParOf" srcId="{066E882F-96E1-4D73-A7F0-D67B7B279208}" destId="{D7B4293D-27D8-4646-997D-95C3F693C92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65A030-CDD4-415F-AF00-36276F5D60C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Phase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Deep Learning Architectures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chemeClr val="tx1"/>
              </a:solidFill>
            </a:rPr>
            <a:t>Annotator Bias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A963918F-B843-4D39-9150-265C033298C5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gm:t>
    </dgm:pt>
    <dgm:pt modelId="{355966AD-CDC6-4485-8148-3A72D4052564}" type="parTrans" cxnId="{2BD2D8E2-875E-4D1F-BC18-830815B5F8B7}">
      <dgm:prSet/>
      <dgm:spPr/>
      <dgm:t>
        <a:bodyPr/>
        <a:lstStyle/>
        <a:p>
          <a:endParaRPr lang="en-GB"/>
        </a:p>
      </dgm:t>
    </dgm:pt>
    <dgm:pt modelId="{DD91FB41-5CA2-49F7-A416-088F16CA2FAD}" type="sibTrans" cxnId="{2BD2D8E2-875E-4D1F-BC18-830815B5F8B7}">
      <dgm:prSet/>
      <dgm:spPr/>
      <dgm:t>
        <a:bodyPr/>
        <a:lstStyle/>
        <a:p>
          <a:endParaRPr lang="en-GB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5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5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5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5" custScaleY="64668">
        <dgm:presLayoutVars>
          <dgm:bulletEnabled val="1"/>
        </dgm:presLayoutVars>
      </dgm:prSet>
      <dgm:spPr/>
    </dgm:pt>
    <dgm:pt modelId="{D7566274-2F1C-4E65-BCAE-D03E2CB927F6}" type="pres">
      <dgm:prSet presAssocID="{F56BC197-9D06-48F4-B069-ED17CEC3AC1E}" presName="parSpace" presStyleCnt="0"/>
      <dgm:spPr/>
    </dgm:pt>
    <dgm:pt modelId="{D7B4293D-27D8-4646-997D-95C3F693C92F}" type="pres">
      <dgm:prSet presAssocID="{A963918F-B843-4D39-9150-265C033298C5}" presName="parTxOnly" presStyleLbl="node1" presStyleIdx="4" presStyleCnt="5" custScaleX="74115" custScaleY="64691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C55B0E90-63FC-4DCA-878D-38920E8D5204}" type="presOf" srcId="{A963918F-B843-4D39-9150-265C033298C5}" destId="{D7B4293D-27D8-4646-997D-95C3F693C92F}" srcOrd="0" destOrd="0" presId="urn:microsoft.com/office/officeart/2005/8/layout/hChevron3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2BD2D8E2-875E-4D1F-BC18-830815B5F8B7}" srcId="{54C86024-62F1-43D4-B3E7-ED66A07472F2}" destId="{A963918F-B843-4D39-9150-265C033298C5}" srcOrd="4" destOrd="0" parTransId="{355966AD-CDC6-4485-8148-3A72D4052564}" sibTransId="{DD91FB41-5CA2-49F7-A416-088F16CA2FAD}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  <dgm:cxn modelId="{457B7552-1DB5-42D8-96E4-27399D749549}" type="presParOf" srcId="{066E882F-96E1-4D73-A7F0-D67B7B279208}" destId="{D7566274-2F1C-4E65-BCAE-D03E2CB927F6}" srcOrd="7" destOrd="0" presId="urn:microsoft.com/office/officeart/2005/8/layout/hChevron3"/>
    <dgm:cxn modelId="{749F3999-9ECB-4E97-A4CF-F09D423F0A78}" type="presParOf" srcId="{066E882F-96E1-4D73-A7F0-D67B7B279208}" destId="{D7B4293D-27D8-4646-997D-95C3F693C92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65A030-CDD4-415F-AF00-36276F5D60C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Phase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Deep Learning Architectures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chemeClr val="tx1"/>
              </a:solidFill>
            </a:rPr>
            <a:t>Annotator Bias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A963918F-B843-4D39-9150-265C033298C5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gm:t>
    </dgm:pt>
    <dgm:pt modelId="{355966AD-CDC6-4485-8148-3A72D4052564}" type="parTrans" cxnId="{2BD2D8E2-875E-4D1F-BC18-830815B5F8B7}">
      <dgm:prSet/>
      <dgm:spPr/>
      <dgm:t>
        <a:bodyPr/>
        <a:lstStyle/>
        <a:p>
          <a:endParaRPr lang="en-GB"/>
        </a:p>
      </dgm:t>
    </dgm:pt>
    <dgm:pt modelId="{DD91FB41-5CA2-49F7-A416-088F16CA2FAD}" type="sibTrans" cxnId="{2BD2D8E2-875E-4D1F-BC18-830815B5F8B7}">
      <dgm:prSet/>
      <dgm:spPr/>
      <dgm:t>
        <a:bodyPr/>
        <a:lstStyle/>
        <a:p>
          <a:endParaRPr lang="en-GB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5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5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5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5" custScaleY="64668">
        <dgm:presLayoutVars>
          <dgm:bulletEnabled val="1"/>
        </dgm:presLayoutVars>
      </dgm:prSet>
      <dgm:spPr/>
    </dgm:pt>
    <dgm:pt modelId="{D7566274-2F1C-4E65-BCAE-D03E2CB927F6}" type="pres">
      <dgm:prSet presAssocID="{F56BC197-9D06-48F4-B069-ED17CEC3AC1E}" presName="parSpace" presStyleCnt="0"/>
      <dgm:spPr/>
    </dgm:pt>
    <dgm:pt modelId="{D7B4293D-27D8-4646-997D-95C3F693C92F}" type="pres">
      <dgm:prSet presAssocID="{A963918F-B843-4D39-9150-265C033298C5}" presName="parTxOnly" presStyleLbl="node1" presStyleIdx="4" presStyleCnt="5" custScaleX="74115" custScaleY="64691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C55B0E90-63FC-4DCA-878D-38920E8D5204}" type="presOf" srcId="{A963918F-B843-4D39-9150-265C033298C5}" destId="{D7B4293D-27D8-4646-997D-95C3F693C92F}" srcOrd="0" destOrd="0" presId="urn:microsoft.com/office/officeart/2005/8/layout/hChevron3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2BD2D8E2-875E-4D1F-BC18-830815B5F8B7}" srcId="{54C86024-62F1-43D4-B3E7-ED66A07472F2}" destId="{A963918F-B843-4D39-9150-265C033298C5}" srcOrd="4" destOrd="0" parTransId="{355966AD-CDC6-4485-8148-3A72D4052564}" sibTransId="{DD91FB41-5CA2-49F7-A416-088F16CA2FAD}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  <dgm:cxn modelId="{457B7552-1DB5-42D8-96E4-27399D749549}" type="presParOf" srcId="{066E882F-96E1-4D73-A7F0-D67B7B279208}" destId="{D7566274-2F1C-4E65-BCAE-D03E2CB927F6}" srcOrd="7" destOrd="0" presId="urn:microsoft.com/office/officeart/2005/8/layout/hChevron3"/>
    <dgm:cxn modelId="{749F3999-9ECB-4E97-A4CF-F09D423F0A78}" type="presParOf" srcId="{066E882F-96E1-4D73-A7F0-D67B7B279208}" destId="{D7B4293D-27D8-4646-997D-95C3F693C92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665A030-CDD4-415F-AF00-36276F5D60C1}">
      <dgm:prSet phldrT="[Text]" custT="1"/>
      <dgm:spPr>
        <a:solidFill>
          <a:srgbClr val="002E60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>
        <a:solidFill>
          <a:srgbClr val="002E60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Prepregs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Results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chemeClr val="tx1"/>
              </a:solidFill>
            </a:rPr>
            <a:t>Summary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4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4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4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4" custScaleY="64668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665A030-CDD4-415F-AF00-36276F5D60C1}">
      <dgm:prSet phldrT="[Text]" custT="1"/>
      <dgm:spPr>
        <a:solidFill>
          <a:srgbClr val="002E60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>
        <a:solidFill>
          <a:srgbClr val="002E60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Prepregs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Results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chemeClr val="tx1"/>
              </a:solidFill>
            </a:rPr>
            <a:t>Summary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4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4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4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4" custScaleY="64668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65A030-CDD4-415F-AF00-36276F5D60C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Phase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chemeClr val="tx1"/>
              </a:solidFill>
            </a:rPr>
            <a:t>Deep Learning Architectures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/>
      <dgm:t>
        <a:bodyPr/>
        <a:lstStyle/>
        <a:p>
          <a:r>
            <a:rPr lang="en-GB" sz="2200" b="1" dirty="0"/>
            <a:t>Annotator Bias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A963918F-B843-4D39-9150-265C033298C5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gm:t>
    </dgm:pt>
    <dgm:pt modelId="{355966AD-CDC6-4485-8148-3A72D4052564}" type="parTrans" cxnId="{2BD2D8E2-875E-4D1F-BC18-830815B5F8B7}">
      <dgm:prSet/>
      <dgm:spPr/>
      <dgm:t>
        <a:bodyPr/>
        <a:lstStyle/>
        <a:p>
          <a:endParaRPr lang="en-GB"/>
        </a:p>
      </dgm:t>
    </dgm:pt>
    <dgm:pt modelId="{DD91FB41-5CA2-49F7-A416-088F16CA2FAD}" type="sibTrans" cxnId="{2BD2D8E2-875E-4D1F-BC18-830815B5F8B7}">
      <dgm:prSet/>
      <dgm:spPr/>
      <dgm:t>
        <a:bodyPr/>
        <a:lstStyle/>
        <a:p>
          <a:endParaRPr lang="en-GB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5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5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5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5" custScaleY="64668">
        <dgm:presLayoutVars>
          <dgm:bulletEnabled val="1"/>
        </dgm:presLayoutVars>
      </dgm:prSet>
      <dgm:spPr/>
    </dgm:pt>
    <dgm:pt modelId="{D7566274-2F1C-4E65-BCAE-D03E2CB927F6}" type="pres">
      <dgm:prSet presAssocID="{F56BC197-9D06-48F4-B069-ED17CEC3AC1E}" presName="parSpace" presStyleCnt="0"/>
      <dgm:spPr/>
    </dgm:pt>
    <dgm:pt modelId="{D7B4293D-27D8-4646-997D-95C3F693C92F}" type="pres">
      <dgm:prSet presAssocID="{A963918F-B843-4D39-9150-265C033298C5}" presName="parTxOnly" presStyleLbl="node1" presStyleIdx="4" presStyleCnt="5" custScaleX="74115" custScaleY="64691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C55B0E90-63FC-4DCA-878D-38920E8D5204}" type="presOf" srcId="{A963918F-B843-4D39-9150-265C033298C5}" destId="{D7B4293D-27D8-4646-997D-95C3F693C92F}" srcOrd="0" destOrd="0" presId="urn:microsoft.com/office/officeart/2005/8/layout/hChevron3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2BD2D8E2-875E-4D1F-BC18-830815B5F8B7}" srcId="{54C86024-62F1-43D4-B3E7-ED66A07472F2}" destId="{A963918F-B843-4D39-9150-265C033298C5}" srcOrd="4" destOrd="0" parTransId="{355966AD-CDC6-4485-8148-3A72D4052564}" sibTransId="{DD91FB41-5CA2-49F7-A416-088F16CA2FAD}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  <dgm:cxn modelId="{457B7552-1DB5-42D8-96E4-27399D749549}" type="presParOf" srcId="{066E882F-96E1-4D73-A7F0-D67B7B279208}" destId="{D7566274-2F1C-4E65-BCAE-D03E2CB927F6}" srcOrd="7" destOrd="0" presId="urn:microsoft.com/office/officeart/2005/8/layout/hChevron3"/>
    <dgm:cxn modelId="{749F3999-9ECB-4E97-A4CF-F09D423F0A78}" type="presParOf" srcId="{066E882F-96E1-4D73-A7F0-D67B7B279208}" destId="{D7B4293D-27D8-4646-997D-95C3F693C92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65A030-CDD4-415F-AF00-36276F5D60C1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ysClr val="windowText" lastClr="000000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/>
      <dgm:t>
        <a:bodyPr/>
        <a:lstStyle/>
        <a:p>
          <a:r>
            <a:rPr lang="en-GB" sz="2200" b="1" dirty="0"/>
            <a:t>Phase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/>
      <dgm:t>
        <a:bodyPr/>
        <a:lstStyle/>
        <a:p>
          <a:r>
            <a:rPr lang="en-GB" sz="2200" b="1" dirty="0"/>
            <a:t>Deep Learning Architectures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/>
      <dgm:t>
        <a:bodyPr/>
        <a:lstStyle/>
        <a:p>
          <a:r>
            <a:rPr lang="en-GB" sz="2200" b="1" dirty="0"/>
            <a:t>Annotator Bias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A963918F-B843-4D39-9150-265C033298C5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gm:t>
    </dgm:pt>
    <dgm:pt modelId="{355966AD-CDC6-4485-8148-3A72D4052564}" type="parTrans" cxnId="{2BD2D8E2-875E-4D1F-BC18-830815B5F8B7}">
      <dgm:prSet/>
      <dgm:spPr/>
      <dgm:t>
        <a:bodyPr/>
        <a:lstStyle/>
        <a:p>
          <a:endParaRPr lang="en-GB"/>
        </a:p>
      </dgm:t>
    </dgm:pt>
    <dgm:pt modelId="{DD91FB41-5CA2-49F7-A416-088F16CA2FAD}" type="sibTrans" cxnId="{2BD2D8E2-875E-4D1F-BC18-830815B5F8B7}">
      <dgm:prSet/>
      <dgm:spPr/>
      <dgm:t>
        <a:bodyPr/>
        <a:lstStyle/>
        <a:p>
          <a:endParaRPr lang="en-GB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5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5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5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5" custScaleY="64668">
        <dgm:presLayoutVars>
          <dgm:bulletEnabled val="1"/>
        </dgm:presLayoutVars>
      </dgm:prSet>
      <dgm:spPr/>
    </dgm:pt>
    <dgm:pt modelId="{D7566274-2F1C-4E65-BCAE-D03E2CB927F6}" type="pres">
      <dgm:prSet presAssocID="{F56BC197-9D06-48F4-B069-ED17CEC3AC1E}" presName="parSpace" presStyleCnt="0"/>
      <dgm:spPr/>
    </dgm:pt>
    <dgm:pt modelId="{D7B4293D-27D8-4646-997D-95C3F693C92F}" type="pres">
      <dgm:prSet presAssocID="{A963918F-B843-4D39-9150-265C033298C5}" presName="parTxOnly" presStyleLbl="node1" presStyleIdx="4" presStyleCnt="5" custScaleX="74115" custScaleY="64691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C55B0E90-63FC-4DCA-878D-38920E8D5204}" type="presOf" srcId="{A963918F-B843-4D39-9150-265C033298C5}" destId="{D7B4293D-27D8-4646-997D-95C3F693C92F}" srcOrd="0" destOrd="0" presId="urn:microsoft.com/office/officeart/2005/8/layout/hChevron3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2BD2D8E2-875E-4D1F-BC18-830815B5F8B7}" srcId="{54C86024-62F1-43D4-B3E7-ED66A07472F2}" destId="{A963918F-B843-4D39-9150-265C033298C5}" srcOrd="4" destOrd="0" parTransId="{355966AD-CDC6-4485-8148-3A72D4052564}" sibTransId="{DD91FB41-5CA2-49F7-A416-088F16CA2FAD}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  <dgm:cxn modelId="{457B7552-1DB5-42D8-96E4-27399D749549}" type="presParOf" srcId="{066E882F-96E1-4D73-A7F0-D67B7B279208}" destId="{D7566274-2F1C-4E65-BCAE-D03E2CB927F6}" srcOrd="7" destOrd="0" presId="urn:microsoft.com/office/officeart/2005/8/layout/hChevron3"/>
    <dgm:cxn modelId="{749F3999-9ECB-4E97-A4CF-F09D423F0A78}" type="presParOf" srcId="{066E882F-96E1-4D73-A7F0-D67B7B279208}" destId="{D7B4293D-27D8-4646-997D-95C3F693C92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65A030-CDD4-415F-AF00-36276F5D60C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ysClr val="windowText" lastClr="000000"/>
              </a:solidFill>
            </a:rPr>
            <a:t>Phase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/>
      <dgm:t>
        <a:bodyPr/>
        <a:lstStyle/>
        <a:p>
          <a:r>
            <a:rPr lang="en-GB" sz="2200" b="1" dirty="0"/>
            <a:t>Deep Learning Architectures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/>
      <dgm:t>
        <a:bodyPr/>
        <a:lstStyle/>
        <a:p>
          <a:r>
            <a:rPr lang="en-GB" sz="2200" b="1" dirty="0"/>
            <a:t>Annotator Bias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A963918F-B843-4D39-9150-265C033298C5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gm:t>
    </dgm:pt>
    <dgm:pt modelId="{355966AD-CDC6-4485-8148-3A72D4052564}" type="parTrans" cxnId="{2BD2D8E2-875E-4D1F-BC18-830815B5F8B7}">
      <dgm:prSet/>
      <dgm:spPr/>
      <dgm:t>
        <a:bodyPr/>
        <a:lstStyle/>
        <a:p>
          <a:endParaRPr lang="en-GB"/>
        </a:p>
      </dgm:t>
    </dgm:pt>
    <dgm:pt modelId="{DD91FB41-5CA2-49F7-A416-088F16CA2FAD}" type="sibTrans" cxnId="{2BD2D8E2-875E-4D1F-BC18-830815B5F8B7}">
      <dgm:prSet/>
      <dgm:spPr/>
      <dgm:t>
        <a:bodyPr/>
        <a:lstStyle/>
        <a:p>
          <a:endParaRPr lang="en-GB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5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5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5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5" custScaleY="64668">
        <dgm:presLayoutVars>
          <dgm:bulletEnabled val="1"/>
        </dgm:presLayoutVars>
      </dgm:prSet>
      <dgm:spPr/>
    </dgm:pt>
    <dgm:pt modelId="{D7566274-2F1C-4E65-BCAE-D03E2CB927F6}" type="pres">
      <dgm:prSet presAssocID="{F56BC197-9D06-48F4-B069-ED17CEC3AC1E}" presName="parSpace" presStyleCnt="0"/>
      <dgm:spPr/>
    </dgm:pt>
    <dgm:pt modelId="{D7B4293D-27D8-4646-997D-95C3F693C92F}" type="pres">
      <dgm:prSet presAssocID="{A963918F-B843-4D39-9150-265C033298C5}" presName="parTxOnly" presStyleLbl="node1" presStyleIdx="4" presStyleCnt="5" custScaleX="74115" custScaleY="64691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C55B0E90-63FC-4DCA-878D-38920E8D5204}" type="presOf" srcId="{A963918F-B843-4D39-9150-265C033298C5}" destId="{D7B4293D-27D8-4646-997D-95C3F693C92F}" srcOrd="0" destOrd="0" presId="urn:microsoft.com/office/officeart/2005/8/layout/hChevron3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2BD2D8E2-875E-4D1F-BC18-830815B5F8B7}" srcId="{54C86024-62F1-43D4-B3E7-ED66A07472F2}" destId="{A963918F-B843-4D39-9150-265C033298C5}" srcOrd="4" destOrd="0" parTransId="{355966AD-CDC6-4485-8148-3A72D4052564}" sibTransId="{DD91FB41-5CA2-49F7-A416-088F16CA2FAD}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  <dgm:cxn modelId="{457B7552-1DB5-42D8-96E4-27399D749549}" type="presParOf" srcId="{066E882F-96E1-4D73-A7F0-D67B7B279208}" destId="{D7566274-2F1C-4E65-BCAE-D03E2CB927F6}" srcOrd="7" destOrd="0" presId="urn:microsoft.com/office/officeart/2005/8/layout/hChevron3"/>
    <dgm:cxn modelId="{749F3999-9ECB-4E97-A4CF-F09D423F0A78}" type="presParOf" srcId="{066E882F-96E1-4D73-A7F0-D67B7B279208}" destId="{D7B4293D-27D8-4646-997D-95C3F693C92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65A030-CDD4-415F-AF00-36276F5D60C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ysClr val="windowText" lastClr="000000"/>
              </a:solidFill>
            </a:rPr>
            <a:t>Phase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/>
      <dgm:t>
        <a:bodyPr/>
        <a:lstStyle/>
        <a:p>
          <a:r>
            <a:rPr lang="en-GB" sz="2200" b="1" dirty="0"/>
            <a:t>Deep Learning Architectures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/>
      <dgm:t>
        <a:bodyPr/>
        <a:lstStyle/>
        <a:p>
          <a:r>
            <a:rPr lang="en-GB" sz="2200" b="1" dirty="0"/>
            <a:t>Annotator Bias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A963918F-B843-4D39-9150-265C033298C5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gm:t>
    </dgm:pt>
    <dgm:pt modelId="{355966AD-CDC6-4485-8148-3A72D4052564}" type="parTrans" cxnId="{2BD2D8E2-875E-4D1F-BC18-830815B5F8B7}">
      <dgm:prSet/>
      <dgm:spPr/>
      <dgm:t>
        <a:bodyPr/>
        <a:lstStyle/>
        <a:p>
          <a:endParaRPr lang="en-GB"/>
        </a:p>
      </dgm:t>
    </dgm:pt>
    <dgm:pt modelId="{DD91FB41-5CA2-49F7-A416-088F16CA2FAD}" type="sibTrans" cxnId="{2BD2D8E2-875E-4D1F-BC18-830815B5F8B7}">
      <dgm:prSet/>
      <dgm:spPr/>
      <dgm:t>
        <a:bodyPr/>
        <a:lstStyle/>
        <a:p>
          <a:endParaRPr lang="en-GB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5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5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5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5" custScaleY="64668">
        <dgm:presLayoutVars>
          <dgm:bulletEnabled val="1"/>
        </dgm:presLayoutVars>
      </dgm:prSet>
      <dgm:spPr/>
    </dgm:pt>
    <dgm:pt modelId="{D7566274-2F1C-4E65-BCAE-D03E2CB927F6}" type="pres">
      <dgm:prSet presAssocID="{F56BC197-9D06-48F4-B069-ED17CEC3AC1E}" presName="parSpace" presStyleCnt="0"/>
      <dgm:spPr/>
    </dgm:pt>
    <dgm:pt modelId="{D7B4293D-27D8-4646-997D-95C3F693C92F}" type="pres">
      <dgm:prSet presAssocID="{A963918F-B843-4D39-9150-265C033298C5}" presName="parTxOnly" presStyleLbl="node1" presStyleIdx="4" presStyleCnt="5" custScaleX="74115" custScaleY="64691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C55B0E90-63FC-4DCA-878D-38920E8D5204}" type="presOf" srcId="{A963918F-B843-4D39-9150-265C033298C5}" destId="{D7B4293D-27D8-4646-997D-95C3F693C92F}" srcOrd="0" destOrd="0" presId="urn:microsoft.com/office/officeart/2005/8/layout/hChevron3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2BD2D8E2-875E-4D1F-BC18-830815B5F8B7}" srcId="{54C86024-62F1-43D4-B3E7-ED66A07472F2}" destId="{A963918F-B843-4D39-9150-265C033298C5}" srcOrd="4" destOrd="0" parTransId="{355966AD-CDC6-4485-8148-3A72D4052564}" sibTransId="{DD91FB41-5CA2-49F7-A416-088F16CA2FAD}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  <dgm:cxn modelId="{457B7552-1DB5-42D8-96E4-27399D749549}" type="presParOf" srcId="{066E882F-96E1-4D73-A7F0-D67B7B279208}" destId="{D7566274-2F1C-4E65-BCAE-D03E2CB927F6}" srcOrd="7" destOrd="0" presId="urn:microsoft.com/office/officeart/2005/8/layout/hChevron3"/>
    <dgm:cxn modelId="{749F3999-9ECB-4E97-A4CF-F09D423F0A78}" type="presParOf" srcId="{066E882F-96E1-4D73-A7F0-D67B7B279208}" destId="{D7B4293D-27D8-4646-997D-95C3F693C92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65A030-CDD4-415F-AF00-36276F5D60C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ysClr val="windowText" lastClr="000000"/>
              </a:solidFill>
            </a:rPr>
            <a:t>Phase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/>
      <dgm:t>
        <a:bodyPr/>
        <a:lstStyle/>
        <a:p>
          <a:r>
            <a:rPr lang="en-GB" sz="2200" b="1" dirty="0"/>
            <a:t>Deep Learning Architectures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/>
      <dgm:t>
        <a:bodyPr/>
        <a:lstStyle/>
        <a:p>
          <a:r>
            <a:rPr lang="en-GB" sz="2200" b="1" dirty="0"/>
            <a:t>Annotator Bias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A963918F-B843-4D39-9150-265C033298C5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gm:t>
    </dgm:pt>
    <dgm:pt modelId="{355966AD-CDC6-4485-8148-3A72D4052564}" type="parTrans" cxnId="{2BD2D8E2-875E-4D1F-BC18-830815B5F8B7}">
      <dgm:prSet/>
      <dgm:spPr/>
      <dgm:t>
        <a:bodyPr/>
        <a:lstStyle/>
        <a:p>
          <a:endParaRPr lang="en-GB"/>
        </a:p>
      </dgm:t>
    </dgm:pt>
    <dgm:pt modelId="{DD91FB41-5CA2-49F7-A416-088F16CA2FAD}" type="sibTrans" cxnId="{2BD2D8E2-875E-4D1F-BC18-830815B5F8B7}">
      <dgm:prSet/>
      <dgm:spPr/>
      <dgm:t>
        <a:bodyPr/>
        <a:lstStyle/>
        <a:p>
          <a:endParaRPr lang="en-GB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5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5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5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5" custScaleY="64668">
        <dgm:presLayoutVars>
          <dgm:bulletEnabled val="1"/>
        </dgm:presLayoutVars>
      </dgm:prSet>
      <dgm:spPr/>
    </dgm:pt>
    <dgm:pt modelId="{D7566274-2F1C-4E65-BCAE-D03E2CB927F6}" type="pres">
      <dgm:prSet presAssocID="{F56BC197-9D06-48F4-B069-ED17CEC3AC1E}" presName="parSpace" presStyleCnt="0"/>
      <dgm:spPr/>
    </dgm:pt>
    <dgm:pt modelId="{D7B4293D-27D8-4646-997D-95C3F693C92F}" type="pres">
      <dgm:prSet presAssocID="{A963918F-B843-4D39-9150-265C033298C5}" presName="parTxOnly" presStyleLbl="node1" presStyleIdx="4" presStyleCnt="5" custScaleX="74115" custScaleY="64691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C55B0E90-63FC-4DCA-878D-38920E8D5204}" type="presOf" srcId="{A963918F-B843-4D39-9150-265C033298C5}" destId="{D7B4293D-27D8-4646-997D-95C3F693C92F}" srcOrd="0" destOrd="0" presId="urn:microsoft.com/office/officeart/2005/8/layout/hChevron3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2BD2D8E2-875E-4D1F-BC18-830815B5F8B7}" srcId="{54C86024-62F1-43D4-B3E7-ED66A07472F2}" destId="{A963918F-B843-4D39-9150-265C033298C5}" srcOrd="4" destOrd="0" parTransId="{355966AD-CDC6-4485-8148-3A72D4052564}" sibTransId="{DD91FB41-5CA2-49F7-A416-088F16CA2FAD}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  <dgm:cxn modelId="{457B7552-1DB5-42D8-96E4-27399D749549}" type="presParOf" srcId="{066E882F-96E1-4D73-A7F0-D67B7B279208}" destId="{D7566274-2F1C-4E65-BCAE-D03E2CB927F6}" srcOrd="7" destOrd="0" presId="urn:microsoft.com/office/officeart/2005/8/layout/hChevron3"/>
    <dgm:cxn modelId="{749F3999-9ECB-4E97-A4CF-F09D423F0A78}" type="presParOf" srcId="{066E882F-96E1-4D73-A7F0-D67B7B279208}" destId="{D7B4293D-27D8-4646-997D-95C3F693C92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65A030-CDD4-415F-AF00-36276F5D60C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ysClr val="windowText" lastClr="000000"/>
              </a:solidFill>
            </a:rPr>
            <a:t>Phase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/>
      <dgm:t>
        <a:bodyPr/>
        <a:lstStyle/>
        <a:p>
          <a:r>
            <a:rPr lang="en-GB" sz="2200" b="1" dirty="0"/>
            <a:t>Deep Learning Architectures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/>
      <dgm:t>
        <a:bodyPr/>
        <a:lstStyle/>
        <a:p>
          <a:r>
            <a:rPr lang="en-GB" sz="2200" b="1" dirty="0"/>
            <a:t>Annotator Bias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A963918F-B843-4D39-9150-265C033298C5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gm:t>
    </dgm:pt>
    <dgm:pt modelId="{355966AD-CDC6-4485-8148-3A72D4052564}" type="parTrans" cxnId="{2BD2D8E2-875E-4D1F-BC18-830815B5F8B7}">
      <dgm:prSet/>
      <dgm:spPr/>
      <dgm:t>
        <a:bodyPr/>
        <a:lstStyle/>
        <a:p>
          <a:endParaRPr lang="en-GB"/>
        </a:p>
      </dgm:t>
    </dgm:pt>
    <dgm:pt modelId="{DD91FB41-5CA2-49F7-A416-088F16CA2FAD}" type="sibTrans" cxnId="{2BD2D8E2-875E-4D1F-BC18-830815B5F8B7}">
      <dgm:prSet/>
      <dgm:spPr/>
      <dgm:t>
        <a:bodyPr/>
        <a:lstStyle/>
        <a:p>
          <a:endParaRPr lang="en-GB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5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5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5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5" custScaleY="64668">
        <dgm:presLayoutVars>
          <dgm:bulletEnabled val="1"/>
        </dgm:presLayoutVars>
      </dgm:prSet>
      <dgm:spPr/>
    </dgm:pt>
    <dgm:pt modelId="{D7566274-2F1C-4E65-BCAE-D03E2CB927F6}" type="pres">
      <dgm:prSet presAssocID="{F56BC197-9D06-48F4-B069-ED17CEC3AC1E}" presName="parSpace" presStyleCnt="0"/>
      <dgm:spPr/>
    </dgm:pt>
    <dgm:pt modelId="{D7B4293D-27D8-4646-997D-95C3F693C92F}" type="pres">
      <dgm:prSet presAssocID="{A963918F-B843-4D39-9150-265C033298C5}" presName="parTxOnly" presStyleLbl="node1" presStyleIdx="4" presStyleCnt="5" custScaleX="74115" custScaleY="64691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C55B0E90-63FC-4DCA-878D-38920E8D5204}" type="presOf" srcId="{A963918F-B843-4D39-9150-265C033298C5}" destId="{D7B4293D-27D8-4646-997D-95C3F693C92F}" srcOrd="0" destOrd="0" presId="urn:microsoft.com/office/officeart/2005/8/layout/hChevron3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2BD2D8E2-875E-4D1F-BC18-830815B5F8B7}" srcId="{54C86024-62F1-43D4-B3E7-ED66A07472F2}" destId="{A963918F-B843-4D39-9150-265C033298C5}" srcOrd="4" destOrd="0" parTransId="{355966AD-CDC6-4485-8148-3A72D4052564}" sibTransId="{DD91FB41-5CA2-49F7-A416-088F16CA2FAD}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  <dgm:cxn modelId="{457B7552-1DB5-42D8-96E4-27399D749549}" type="presParOf" srcId="{066E882F-96E1-4D73-A7F0-D67B7B279208}" destId="{D7566274-2F1C-4E65-BCAE-D03E2CB927F6}" srcOrd="7" destOrd="0" presId="urn:microsoft.com/office/officeart/2005/8/layout/hChevron3"/>
    <dgm:cxn modelId="{749F3999-9ECB-4E97-A4CF-F09D423F0A78}" type="presParOf" srcId="{066E882F-96E1-4D73-A7F0-D67B7B279208}" destId="{D7B4293D-27D8-4646-997D-95C3F693C92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65A030-CDD4-415F-AF00-36276F5D60C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ysClr val="windowText" lastClr="000000"/>
              </a:solidFill>
            </a:rPr>
            <a:t>Phase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/>
      <dgm:t>
        <a:bodyPr/>
        <a:lstStyle/>
        <a:p>
          <a:r>
            <a:rPr lang="en-GB" sz="2200" b="1" dirty="0"/>
            <a:t>Deep Learning Architectures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/>
      <dgm:t>
        <a:bodyPr/>
        <a:lstStyle/>
        <a:p>
          <a:r>
            <a:rPr lang="en-GB" sz="2200" b="1" dirty="0"/>
            <a:t>Annotator Bias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A963918F-B843-4D39-9150-265C033298C5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gm:t>
    </dgm:pt>
    <dgm:pt modelId="{355966AD-CDC6-4485-8148-3A72D4052564}" type="parTrans" cxnId="{2BD2D8E2-875E-4D1F-BC18-830815B5F8B7}">
      <dgm:prSet/>
      <dgm:spPr/>
      <dgm:t>
        <a:bodyPr/>
        <a:lstStyle/>
        <a:p>
          <a:endParaRPr lang="en-GB"/>
        </a:p>
      </dgm:t>
    </dgm:pt>
    <dgm:pt modelId="{DD91FB41-5CA2-49F7-A416-088F16CA2FAD}" type="sibTrans" cxnId="{2BD2D8E2-875E-4D1F-BC18-830815B5F8B7}">
      <dgm:prSet/>
      <dgm:spPr/>
      <dgm:t>
        <a:bodyPr/>
        <a:lstStyle/>
        <a:p>
          <a:endParaRPr lang="en-GB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5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5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5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5" custScaleY="64668">
        <dgm:presLayoutVars>
          <dgm:bulletEnabled val="1"/>
        </dgm:presLayoutVars>
      </dgm:prSet>
      <dgm:spPr/>
    </dgm:pt>
    <dgm:pt modelId="{D7566274-2F1C-4E65-BCAE-D03E2CB927F6}" type="pres">
      <dgm:prSet presAssocID="{F56BC197-9D06-48F4-B069-ED17CEC3AC1E}" presName="parSpace" presStyleCnt="0"/>
      <dgm:spPr/>
    </dgm:pt>
    <dgm:pt modelId="{D7B4293D-27D8-4646-997D-95C3F693C92F}" type="pres">
      <dgm:prSet presAssocID="{A963918F-B843-4D39-9150-265C033298C5}" presName="parTxOnly" presStyleLbl="node1" presStyleIdx="4" presStyleCnt="5" custScaleX="74115" custScaleY="64691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C55B0E90-63FC-4DCA-878D-38920E8D5204}" type="presOf" srcId="{A963918F-B843-4D39-9150-265C033298C5}" destId="{D7B4293D-27D8-4646-997D-95C3F693C92F}" srcOrd="0" destOrd="0" presId="urn:microsoft.com/office/officeart/2005/8/layout/hChevron3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2BD2D8E2-875E-4D1F-BC18-830815B5F8B7}" srcId="{54C86024-62F1-43D4-B3E7-ED66A07472F2}" destId="{A963918F-B843-4D39-9150-265C033298C5}" srcOrd="4" destOrd="0" parTransId="{355966AD-CDC6-4485-8148-3A72D4052564}" sibTransId="{DD91FB41-5CA2-49F7-A416-088F16CA2FAD}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  <dgm:cxn modelId="{457B7552-1DB5-42D8-96E4-27399D749549}" type="presParOf" srcId="{066E882F-96E1-4D73-A7F0-D67B7B279208}" destId="{D7566274-2F1C-4E65-BCAE-D03E2CB927F6}" srcOrd="7" destOrd="0" presId="urn:microsoft.com/office/officeart/2005/8/layout/hChevron3"/>
    <dgm:cxn modelId="{749F3999-9ECB-4E97-A4CF-F09D423F0A78}" type="presParOf" srcId="{066E882F-96E1-4D73-A7F0-D67B7B279208}" destId="{D7B4293D-27D8-4646-997D-95C3F693C92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65A030-CDD4-415F-AF00-36276F5D60C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ysClr val="windowText" lastClr="000000"/>
              </a:solidFill>
            </a:rPr>
            <a:t>Phase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/>
      <dgm:t>
        <a:bodyPr/>
        <a:lstStyle/>
        <a:p>
          <a:r>
            <a:rPr lang="en-GB" sz="2200" b="1" dirty="0"/>
            <a:t>Deep Learning Architectures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/>
      <dgm:t>
        <a:bodyPr/>
        <a:lstStyle/>
        <a:p>
          <a:r>
            <a:rPr lang="en-GB" sz="2200" b="1" dirty="0"/>
            <a:t>Annotator Bias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A963918F-B843-4D39-9150-265C033298C5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gm:t>
    </dgm:pt>
    <dgm:pt modelId="{355966AD-CDC6-4485-8148-3A72D4052564}" type="parTrans" cxnId="{2BD2D8E2-875E-4D1F-BC18-830815B5F8B7}">
      <dgm:prSet/>
      <dgm:spPr/>
      <dgm:t>
        <a:bodyPr/>
        <a:lstStyle/>
        <a:p>
          <a:endParaRPr lang="en-GB"/>
        </a:p>
      </dgm:t>
    </dgm:pt>
    <dgm:pt modelId="{DD91FB41-5CA2-49F7-A416-088F16CA2FAD}" type="sibTrans" cxnId="{2BD2D8E2-875E-4D1F-BC18-830815B5F8B7}">
      <dgm:prSet/>
      <dgm:spPr/>
      <dgm:t>
        <a:bodyPr/>
        <a:lstStyle/>
        <a:p>
          <a:endParaRPr lang="en-GB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5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5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5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5" custScaleY="64668">
        <dgm:presLayoutVars>
          <dgm:bulletEnabled val="1"/>
        </dgm:presLayoutVars>
      </dgm:prSet>
      <dgm:spPr/>
    </dgm:pt>
    <dgm:pt modelId="{D7566274-2F1C-4E65-BCAE-D03E2CB927F6}" type="pres">
      <dgm:prSet presAssocID="{F56BC197-9D06-48F4-B069-ED17CEC3AC1E}" presName="parSpace" presStyleCnt="0"/>
      <dgm:spPr/>
    </dgm:pt>
    <dgm:pt modelId="{D7B4293D-27D8-4646-997D-95C3F693C92F}" type="pres">
      <dgm:prSet presAssocID="{A963918F-B843-4D39-9150-265C033298C5}" presName="parTxOnly" presStyleLbl="node1" presStyleIdx="4" presStyleCnt="5" custScaleX="74115" custScaleY="64691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C55B0E90-63FC-4DCA-878D-38920E8D5204}" type="presOf" srcId="{A963918F-B843-4D39-9150-265C033298C5}" destId="{D7B4293D-27D8-4646-997D-95C3F693C92F}" srcOrd="0" destOrd="0" presId="urn:microsoft.com/office/officeart/2005/8/layout/hChevron3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2BD2D8E2-875E-4D1F-BC18-830815B5F8B7}" srcId="{54C86024-62F1-43D4-B3E7-ED66A07472F2}" destId="{A963918F-B843-4D39-9150-265C033298C5}" srcOrd="4" destOrd="0" parTransId="{355966AD-CDC6-4485-8148-3A72D4052564}" sibTransId="{DD91FB41-5CA2-49F7-A416-088F16CA2FAD}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  <dgm:cxn modelId="{457B7552-1DB5-42D8-96E4-27399D749549}" type="presParOf" srcId="{066E882F-96E1-4D73-A7F0-D67B7B279208}" destId="{D7566274-2F1C-4E65-BCAE-D03E2CB927F6}" srcOrd="7" destOrd="0" presId="urn:microsoft.com/office/officeart/2005/8/layout/hChevron3"/>
    <dgm:cxn modelId="{749F3999-9ECB-4E97-A4CF-F09D423F0A78}" type="presParOf" srcId="{066E882F-96E1-4D73-A7F0-D67B7B279208}" destId="{D7B4293D-27D8-4646-997D-95C3F693C92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4C86024-62F1-43D4-B3E7-ED66A07472F2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665A030-CDD4-415F-AF00-36276F5D60C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gm:t>
    </dgm:pt>
    <dgm:pt modelId="{E0ABA284-055F-4100-A75E-9E0E2539F823}" type="par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F314935E-94C2-44CB-A0FA-E6302220F353}" type="sibTrans" cxnId="{6BD7801D-F3F5-4D6A-A61E-5EAFE8C17045}">
      <dgm:prSet/>
      <dgm:spPr/>
      <dgm:t>
        <a:bodyPr/>
        <a:lstStyle/>
        <a:p>
          <a:endParaRPr lang="en-GB" sz="2200" b="1"/>
        </a:p>
      </dgm:t>
    </dgm:pt>
    <dgm:pt modelId="{5613465F-0206-4289-A1EE-04DDB96C2A5B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Phase Segmentation</a:t>
          </a:r>
        </a:p>
      </dgm:t>
    </dgm:pt>
    <dgm:pt modelId="{D752CC1E-2BFD-4B48-9D3A-15E4A61BB97E}" type="par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84BA9C90-759A-4149-8B69-6A0775377863}" type="sibTrans" cxnId="{AA3C997F-3F2F-44D0-9B02-CC03B65E848D}">
      <dgm:prSet/>
      <dgm:spPr/>
      <dgm:t>
        <a:bodyPr/>
        <a:lstStyle/>
        <a:p>
          <a:endParaRPr lang="en-GB" sz="2200" b="1"/>
        </a:p>
      </dgm:t>
    </dgm:pt>
    <dgm:pt modelId="{4E1D7CC4-4500-4775-BE05-126D5C1A6F04}">
      <dgm:prSet phldrT="[Text]" custT="1"/>
      <dgm:spPr>
        <a:solidFill>
          <a:srgbClr val="E3E6E5"/>
        </a:solidFill>
      </dgm:spPr>
      <dgm:t>
        <a:bodyPr/>
        <a:lstStyle/>
        <a:p>
          <a:r>
            <a:rPr lang="en-GB" sz="2200" b="1" dirty="0">
              <a:solidFill>
                <a:schemeClr val="tx1"/>
              </a:solidFill>
            </a:rPr>
            <a:t>Deep Learning Architectures</a:t>
          </a:r>
        </a:p>
      </dgm:t>
    </dgm:pt>
    <dgm:pt modelId="{EA588317-17CF-4199-AEFF-F99E2D489B65}" type="par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C1D09EFF-A42F-4F08-8D07-6281847FEAA6}" type="sibTrans" cxnId="{3744A5A3-89E3-479D-B60E-30531A183BBF}">
      <dgm:prSet/>
      <dgm:spPr/>
      <dgm:t>
        <a:bodyPr/>
        <a:lstStyle/>
        <a:p>
          <a:endParaRPr lang="en-GB" sz="2200" b="1"/>
        </a:p>
      </dgm:t>
    </dgm:pt>
    <dgm:pt modelId="{EDF61470-5599-44C9-B2EC-E26B8A38D93C}">
      <dgm:prSet phldrT="[Text]" custT="1"/>
      <dgm:spPr/>
      <dgm:t>
        <a:bodyPr/>
        <a:lstStyle/>
        <a:p>
          <a:r>
            <a:rPr lang="en-GB" sz="2200" b="1" dirty="0"/>
            <a:t>Annotator Bias</a:t>
          </a:r>
        </a:p>
      </dgm:t>
    </dgm:pt>
    <dgm:pt modelId="{B5663F49-239A-48CF-A2CC-1CFF4351FBC6}" type="par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F56BC197-9D06-48F4-B069-ED17CEC3AC1E}" type="sibTrans" cxnId="{088B01E4-6290-4901-922F-9DF696726A48}">
      <dgm:prSet/>
      <dgm:spPr/>
      <dgm:t>
        <a:bodyPr/>
        <a:lstStyle/>
        <a:p>
          <a:endParaRPr lang="en-GB" sz="2200" b="1"/>
        </a:p>
      </dgm:t>
    </dgm:pt>
    <dgm:pt modelId="{A963918F-B843-4D39-9150-265C033298C5}">
      <dgm:prSet custT="1"/>
      <dgm:spPr/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gm:t>
    </dgm:pt>
    <dgm:pt modelId="{355966AD-CDC6-4485-8148-3A72D4052564}" type="parTrans" cxnId="{2BD2D8E2-875E-4D1F-BC18-830815B5F8B7}">
      <dgm:prSet/>
      <dgm:spPr/>
      <dgm:t>
        <a:bodyPr/>
        <a:lstStyle/>
        <a:p>
          <a:endParaRPr lang="en-GB"/>
        </a:p>
      </dgm:t>
    </dgm:pt>
    <dgm:pt modelId="{DD91FB41-5CA2-49F7-A416-088F16CA2FAD}" type="sibTrans" cxnId="{2BD2D8E2-875E-4D1F-BC18-830815B5F8B7}">
      <dgm:prSet/>
      <dgm:spPr/>
      <dgm:t>
        <a:bodyPr/>
        <a:lstStyle/>
        <a:p>
          <a:endParaRPr lang="en-GB"/>
        </a:p>
      </dgm:t>
    </dgm:pt>
    <dgm:pt modelId="{066E882F-96E1-4D73-A7F0-D67B7B279208}" type="pres">
      <dgm:prSet presAssocID="{54C86024-62F1-43D4-B3E7-ED66A07472F2}" presName="Name0" presStyleCnt="0">
        <dgm:presLayoutVars>
          <dgm:dir/>
          <dgm:resizeHandles val="exact"/>
        </dgm:presLayoutVars>
      </dgm:prSet>
      <dgm:spPr/>
    </dgm:pt>
    <dgm:pt modelId="{2EC2F047-BAEC-43CF-ABA6-433F1B98EF79}" type="pres">
      <dgm:prSet presAssocID="{D665A030-CDD4-415F-AF00-36276F5D60C1}" presName="parTxOnly" presStyleLbl="node1" presStyleIdx="0" presStyleCnt="5" custScaleY="64668">
        <dgm:presLayoutVars>
          <dgm:bulletEnabled val="1"/>
        </dgm:presLayoutVars>
      </dgm:prSet>
      <dgm:spPr/>
    </dgm:pt>
    <dgm:pt modelId="{4A45DCF3-B89B-4D07-976E-3A31BF91883A}" type="pres">
      <dgm:prSet presAssocID="{F314935E-94C2-44CB-A0FA-E6302220F353}" presName="parSpace" presStyleCnt="0"/>
      <dgm:spPr/>
    </dgm:pt>
    <dgm:pt modelId="{E78DF145-AFC1-4465-86D1-06F0DE8C71B2}" type="pres">
      <dgm:prSet presAssocID="{5613465F-0206-4289-A1EE-04DDB96C2A5B}" presName="parTxOnly" presStyleLbl="node1" presStyleIdx="1" presStyleCnt="5" custScaleY="64668">
        <dgm:presLayoutVars>
          <dgm:bulletEnabled val="1"/>
        </dgm:presLayoutVars>
      </dgm:prSet>
      <dgm:spPr/>
    </dgm:pt>
    <dgm:pt modelId="{31A27B25-C28E-4E29-B128-3A1945034573}" type="pres">
      <dgm:prSet presAssocID="{84BA9C90-759A-4149-8B69-6A0775377863}" presName="parSpace" presStyleCnt="0"/>
      <dgm:spPr/>
    </dgm:pt>
    <dgm:pt modelId="{171E4AA7-56C8-4988-8F96-9D8ED27BAC39}" type="pres">
      <dgm:prSet presAssocID="{4E1D7CC4-4500-4775-BE05-126D5C1A6F04}" presName="parTxOnly" presStyleLbl="node1" presStyleIdx="2" presStyleCnt="5" custScaleY="64668">
        <dgm:presLayoutVars>
          <dgm:bulletEnabled val="1"/>
        </dgm:presLayoutVars>
      </dgm:prSet>
      <dgm:spPr/>
    </dgm:pt>
    <dgm:pt modelId="{4D7FA89D-0B83-40B1-AAA8-01654E47CDB6}" type="pres">
      <dgm:prSet presAssocID="{C1D09EFF-A42F-4F08-8D07-6281847FEAA6}" presName="parSpace" presStyleCnt="0"/>
      <dgm:spPr/>
    </dgm:pt>
    <dgm:pt modelId="{7DCA8C8F-2778-4615-861A-F7DE6E12EF39}" type="pres">
      <dgm:prSet presAssocID="{EDF61470-5599-44C9-B2EC-E26B8A38D93C}" presName="parTxOnly" presStyleLbl="node1" presStyleIdx="3" presStyleCnt="5" custScaleY="64668">
        <dgm:presLayoutVars>
          <dgm:bulletEnabled val="1"/>
        </dgm:presLayoutVars>
      </dgm:prSet>
      <dgm:spPr/>
    </dgm:pt>
    <dgm:pt modelId="{D7566274-2F1C-4E65-BCAE-D03E2CB927F6}" type="pres">
      <dgm:prSet presAssocID="{F56BC197-9D06-48F4-B069-ED17CEC3AC1E}" presName="parSpace" presStyleCnt="0"/>
      <dgm:spPr/>
    </dgm:pt>
    <dgm:pt modelId="{D7B4293D-27D8-4646-997D-95C3F693C92F}" type="pres">
      <dgm:prSet presAssocID="{A963918F-B843-4D39-9150-265C033298C5}" presName="parTxOnly" presStyleLbl="node1" presStyleIdx="4" presStyleCnt="5" custScaleX="74115" custScaleY="64691">
        <dgm:presLayoutVars>
          <dgm:bulletEnabled val="1"/>
        </dgm:presLayoutVars>
      </dgm:prSet>
      <dgm:spPr/>
    </dgm:pt>
  </dgm:ptLst>
  <dgm:cxnLst>
    <dgm:cxn modelId="{6BD7801D-F3F5-4D6A-A61E-5EAFE8C17045}" srcId="{54C86024-62F1-43D4-B3E7-ED66A07472F2}" destId="{D665A030-CDD4-415F-AF00-36276F5D60C1}" srcOrd="0" destOrd="0" parTransId="{E0ABA284-055F-4100-A75E-9E0E2539F823}" sibTransId="{F314935E-94C2-44CB-A0FA-E6302220F353}"/>
    <dgm:cxn modelId="{E1D7FE1D-CF06-4F20-AB80-718B561E7C2A}" type="presOf" srcId="{54C86024-62F1-43D4-B3E7-ED66A07472F2}" destId="{066E882F-96E1-4D73-A7F0-D67B7B279208}" srcOrd="0" destOrd="0" presId="urn:microsoft.com/office/officeart/2005/8/layout/hChevron3"/>
    <dgm:cxn modelId="{672AC27E-969C-4A90-94C1-77BCEC0B85B2}" type="presOf" srcId="{D665A030-CDD4-415F-AF00-36276F5D60C1}" destId="{2EC2F047-BAEC-43CF-ABA6-433F1B98EF79}" srcOrd="0" destOrd="0" presId="urn:microsoft.com/office/officeart/2005/8/layout/hChevron3"/>
    <dgm:cxn modelId="{AA3C997F-3F2F-44D0-9B02-CC03B65E848D}" srcId="{54C86024-62F1-43D4-B3E7-ED66A07472F2}" destId="{5613465F-0206-4289-A1EE-04DDB96C2A5B}" srcOrd="1" destOrd="0" parTransId="{D752CC1E-2BFD-4B48-9D3A-15E4A61BB97E}" sibTransId="{84BA9C90-759A-4149-8B69-6A0775377863}"/>
    <dgm:cxn modelId="{C55B0E90-63FC-4DCA-878D-38920E8D5204}" type="presOf" srcId="{A963918F-B843-4D39-9150-265C033298C5}" destId="{D7B4293D-27D8-4646-997D-95C3F693C92F}" srcOrd="0" destOrd="0" presId="urn:microsoft.com/office/officeart/2005/8/layout/hChevron3"/>
    <dgm:cxn modelId="{3744A5A3-89E3-479D-B60E-30531A183BBF}" srcId="{54C86024-62F1-43D4-B3E7-ED66A07472F2}" destId="{4E1D7CC4-4500-4775-BE05-126D5C1A6F04}" srcOrd="2" destOrd="0" parTransId="{EA588317-17CF-4199-AEFF-F99E2D489B65}" sibTransId="{C1D09EFF-A42F-4F08-8D07-6281847FEAA6}"/>
    <dgm:cxn modelId="{8F4A4DDA-BFDD-45A2-A320-901E409129F7}" type="presOf" srcId="{4E1D7CC4-4500-4775-BE05-126D5C1A6F04}" destId="{171E4AA7-56C8-4988-8F96-9D8ED27BAC39}" srcOrd="0" destOrd="0" presId="urn:microsoft.com/office/officeart/2005/8/layout/hChevron3"/>
    <dgm:cxn modelId="{2BD2D8E2-875E-4D1F-BC18-830815B5F8B7}" srcId="{54C86024-62F1-43D4-B3E7-ED66A07472F2}" destId="{A963918F-B843-4D39-9150-265C033298C5}" srcOrd="4" destOrd="0" parTransId="{355966AD-CDC6-4485-8148-3A72D4052564}" sibTransId="{DD91FB41-5CA2-49F7-A416-088F16CA2FAD}"/>
    <dgm:cxn modelId="{088B01E4-6290-4901-922F-9DF696726A48}" srcId="{54C86024-62F1-43D4-B3E7-ED66A07472F2}" destId="{EDF61470-5599-44C9-B2EC-E26B8A38D93C}" srcOrd="3" destOrd="0" parTransId="{B5663F49-239A-48CF-A2CC-1CFF4351FBC6}" sibTransId="{F56BC197-9D06-48F4-B069-ED17CEC3AC1E}"/>
    <dgm:cxn modelId="{C1D25AEF-DE31-4445-B451-77E569BF17A6}" type="presOf" srcId="{EDF61470-5599-44C9-B2EC-E26B8A38D93C}" destId="{7DCA8C8F-2778-4615-861A-F7DE6E12EF39}" srcOrd="0" destOrd="0" presId="urn:microsoft.com/office/officeart/2005/8/layout/hChevron3"/>
    <dgm:cxn modelId="{E4E141F0-6D6E-4A52-9002-24316E6BFF07}" type="presOf" srcId="{5613465F-0206-4289-A1EE-04DDB96C2A5B}" destId="{E78DF145-AFC1-4465-86D1-06F0DE8C71B2}" srcOrd="0" destOrd="0" presId="urn:microsoft.com/office/officeart/2005/8/layout/hChevron3"/>
    <dgm:cxn modelId="{B7668106-1824-4F43-AC8D-8A1629482A85}" type="presParOf" srcId="{066E882F-96E1-4D73-A7F0-D67B7B279208}" destId="{2EC2F047-BAEC-43CF-ABA6-433F1B98EF79}" srcOrd="0" destOrd="0" presId="urn:microsoft.com/office/officeart/2005/8/layout/hChevron3"/>
    <dgm:cxn modelId="{C972CC25-FBC7-4709-B7EB-58C15B00D0D9}" type="presParOf" srcId="{066E882F-96E1-4D73-A7F0-D67B7B279208}" destId="{4A45DCF3-B89B-4D07-976E-3A31BF91883A}" srcOrd="1" destOrd="0" presId="urn:microsoft.com/office/officeart/2005/8/layout/hChevron3"/>
    <dgm:cxn modelId="{47292638-7464-440D-91F5-1470F2D0B1D1}" type="presParOf" srcId="{066E882F-96E1-4D73-A7F0-D67B7B279208}" destId="{E78DF145-AFC1-4465-86D1-06F0DE8C71B2}" srcOrd="2" destOrd="0" presId="urn:microsoft.com/office/officeart/2005/8/layout/hChevron3"/>
    <dgm:cxn modelId="{420CC7EE-5714-4B61-B62C-C43484FC4980}" type="presParOf" srcId="{066E882F-96E1-4D73-A7F0-D67B7B279208}" destId="{31A27B25-C28E-4E29-B128-3A1945034573}" srcOrd="3" destOrd="0" presId="urn:microsoft.com/office/officeart/2005/8/layout/hChevron3"/>
    <dgm:cxn modelId="{B214B8A5-8CC1-46FB-9C20-7AC4BABBCEF2}" type="presParOf" srcId="{066E882F-96E1-4D73-A7F0-D67B7B279208}" destId="{171E4AA7-56C8-4988-8F96-9D8ED27BAC39}" srcOrd="4" destOrd="0" presId="urn:microsoft.com/office/officeart/2005/8/layout/hChevron3"/>
    <dgm:cxn modelId="{AA1ABA85-F38F-43BE-8164-0531A365C21F}" type="presParOf" srcId="{066E882F-96E1-4D73-A7F0-D67B7B279208}" destId="{4D7FA89D-0B83-40B1-AAA8-01654E47CDB6}" srcOrd="5" destOrd="0" presId="urn:microsoft.com/office/officeart/2005/8/layout/hChevron3"/>
    <dgm:cxn modelId="{E134B63C-78D8-4B07-8266-1882BBD4C821}" type="presParOf" srcId="{066E882F-96E1-4D73-A7F0-D67B7B279208}" destId="{7DCA8C8F-2778-4615-861A-F7DE6E12EF39}" srcOrd="6" destOrd="0" presId="urn:microsoft.com/office/officeart/2005/8/layout/hChevron3"/>
    <dgm:cxn modelId="{457B7552-1DB5-42D8-96E4-27399D749549}" type="presParOf" srcId="{066E882F-96E1-4D73-A7F0-D67B7B279208}" destId="{D7566274-2F1C-4E65-BCAE-D03E2CB927F6}" srcOrd="7" destOrd="0" presId="urn:microsoft.com/office/officeart/2005/8/layout/hChevron3"/>
    <dgm:cxn modelId="{749F3999-9ECB-4E97-A4CF-F09D423F0A78}" type="presParOf" srcId="{066E882F-96E1-4D73-A7F0-D67B7B279208}" destId="{D7B4293D-27D8-4646-997D-95C3F693C92F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6510" y="379660"/>
          <a:ext cx="2657238" cy="687353"/>
        </a:xfrm>
        <a:prstGeom prst="homePlate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ysClr val="windowText" lastClr="000000"/>
              </a:solidFill>
            </a:rPr>
            <a:t>Introduction</a:t>
          </a:r>
        </a:p>
      </dsp:txBody>
      <dsp:txXfrm>
        <a:off x="6510" y="379660"/>
        <a:ext cx="2485400" cy="687353"/>
      </dsp:txXfrm>
    </dsp:sp>
    <dsp:sp modelId="{E78DF145-AFC1-4465-86D1-06F0DE8C71B2}">
      <dsp:nvSpPr>
        <dsp:cNvPr id="0" name=""/>
        <dsp:cNvSpPr/>
      </dsp:nvSpPr>
      <dsp:spPr>
        <a:xfrm>
          <a:off x="2132301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Phase Segmentation</a:t>
          </a:r>
        </a:p>
      </dsp:txBody>
      <dsp:txXfrm>
        <a:off x="2475978" y="379660"/>
        <a:ext cx="1969885" cy="687353"/>
      </dsp:txXfrm>
    </dsp:sp>
    <dsp:sp modelId="{171E4AA7-56C8-4988-8F96-9D8ED27BAC39}">
      <dsp:nvSpPr>
        <dsp:cNvPr id="0" name=""/>
        <dsp:cNvSpPr/>
      </dsp:nvSpPr>
      <dsp:spPr>
        <a:xfrm>
          <a:off x="4258092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Deep Learning Architectures</a:t>
          </a:r>
        </a:p>
      </dsp:txBody>
      <dsp:txXfrm>
        <a:off x="4601769" y="379660"/>
        <a:ext cx="1969885" cy="687353"/>
      </dsp:txXfrm>
    </dsp:sp>
    <dsp:sp modelId="{7DCA8C8F-2778-4615-861A-F7DE6E12EF39}">
      <dsp:nvSpPr>
        <dsp:cNvPr id="0" name=""/>
        <dsp:cNvSpPr/>
      </dsp:nvSpPr>
      <dsp:spPr>
        <a:xfrm>
          <a:off x="6383883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Annotator Bias</a:t>
          </a:r>
        </a:p>
      </dsp:txBody>
      <dsp:txXfrm>
        <a:off x="6727560" y="379660"/>
        <a:ext cx="1969885" cy="687353"/>
      </dsp:txXfrm>
    </dsp:sp>
    <dsp:sp modelId="{D7B4293D-27D8-4646-997D-95C3F693C92F}">
      <dsp:nvSpPr>
        <dsp:cNvPr id="0" name=""/>
        <dsp:cNvSpPr/>
      </dsp:nvSpPr>
      <dsp:spPr>
        <a:xfrm>
          <a:off x="8509674" y="379538"/>
          <a:ext cx="1969412" cy="6875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sp:txBody>
      <dsp:txXfrm>
        <a:off x="8853473" y="379538"/>
        <a:ext cx="1281815" cy="68759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6510" y="379660"/>
          <a:ext cx="2657238" cy="687353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sp:txBody>
      <dsp:txXfrm>
        <a:off x="6510" y="379660"/>
        <a:ext cx="2485400" cy="687353"/>
      </dsp:txXfrm>
    </dsp:sp>
    <dsp:sp modelId="{E78DF145-AFC1-4465-86D1-06F0DE8C71B2}">
      <dsp:nvSpPr>
        <dsp:cNvPr id="0" name=""/>
        <dsp:cNvSpPr/>
      </dsp:nvSpPr>
      <dsp:spPr>
        <a:xfrm>
          <a:off x="2132301" y="379660"/>
          <a:ext cx="2657238" cy="687353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Phase Segmentation</a:t>
          </a:r>
        </a:p>
      </dsp:txBody>
      <dsp:txXfrm>
        <a:off x="2475978" y="379660"/>
        <a:ext cx="1969885" cy="687353"/>
      </dsp:txXfrm>
    </dsp:sp>
    <dsp:sp modelId="{171E4AA7-56C8-4988-8F96-9D8ED27BAC39}">
      <dsp:nvSpPr>
        <dsp:cNvPr id="0" name=""/>
        <dsp:cNvSpPr/>
      </dsp:nvSpPr>
      <dsp:spPr>
        <a:xfrm>
          <a:off x="4258092" y="379660"/>
          <a:ext cx="2657238" cy="687353"/>
        </a:xfrm>
        <a:prstGeom prst="chevron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tx1"/>
              </a:solidFill>
            </a:rPr>
            <a:t>Deep Learning Architectures</a:t>
          </a:r>
        </a:p>
      </dsp:txBody>
      <dsp:txXfrm>
        <a:off x="4601769" y="379660"/>
        <a:ext cx="1969885" cy="687353"/>
      </dsp:txXfrm>
    </dsp:sp>
    <dsp:sp modelId="{7DCA8C8F-2778-4615-861A-F7DE6E12EF39}">
      <dsp:nvSpPr>
        <dsp:cNvPr id="0" name=""/>
        <dsp:cNvSpPr/>
      </dsp:nvSpPr>
      <dsp:spPr>
        <a:xfrm>
          <a:off x="6383883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Annotator Bias</a:t>
          </a:r>
        </a:p>
      </dsp:txBody>
      <dsp:txXfrm>
        <a:off x="6727560" y="379660"/>
        <a:ext cx="1969885" cy="687353"/>
      </dsp:txXfrm>
    </dsp:sp>
    <dsp:sp modelId="{D7B4293D-27D8-4646-997D-95C3F693C92F}">
      <dsp:nvSpPr>
        <dsp:cNvPr id="0" name=""/>
        <dsp:cNvSpPr/>
      </dsp:nvSpPr>
      <dsp:spPr>
        <a:xfrm>
          <a:off x="8509674" y="379538"/>
          <a:ext cx="1969412" cy="6875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sp:txBody>
      <dsp:txXfrm>
        <a:off x="8853473" y="379538"/>
        <a:ext cx="1281815" cy="68759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6510" y="379660"/>
          <a:ext cx="2657238" cy="687353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sp:txBody>
      <dsp:txXfrm>
        <a:off x="6510" y="379660"/>
        <a:ext cx="2485400" cy="687353"/>
      </dsp:txXfrm>
    </dsp:sp>
    <dsp:sp modelId="{E78DF145-AFC1-4465-86D1-06F0DE8C71B2}">
      <dsp:nvSpPr>
        <dsp:cNvPr id="0" name=""/>
        <dsp:cNvSpPr/>
      </dsp:nvSpPr>
      <dsp:spPr>
        <a:xfrm>
          <a:off x="2132301" y="379660"/>
          <a:ext cx="2657238" cy="687353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Phase Segmentation</a:t>
          </a:r>
        </a:p>
      </dsp:txBody>
      <dsp:txXfrm>
        <a:off x="2475978" y="379660"/>
        <a:ext cx="1969885" cy="687353"/>
      </dsp:txXfrm>
    </dsp:sp>
    <dsp:sp modelId="{171E4AA7-56C8-4988-8F96-9D8ED27BAC39}">
      <dsp:nvSpPr>
        <dsp:cNvPr id="0" name=""/>
        <dsp:cNvSpPr/>
      </dsp:nvSpPr>
      <dsp:spPr>
        <a:xfrm>
          <a:off x="4258092" y="379660"/>
          <a:ext cx="2657238" cy="687353"/>
        </a:xfrm>
        <a:prstGeom prst="chevron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tx1"/>
              </a:solidFill>
            </a:rPr>
            <a:t>Deep Learning Architectures</a:t>
          </a:r>
        </a:p>
      </dsp:txBody>
      <dsp:txXfrm>
        <a:off x="4601769" y="379660"/>
        <a:ext cx="1969885" cy="687353"/>
      </dsp:txXfrm>
    </dsp:sp>
    <dsp:sp modelId="{7DCA8C8F-2778-4615-861A-F7DE6E12EF39}">
      <dsp:nvSpPr>
        <dsp:cNvPr id="0" name=""/>
        <dsp:cNvSpPr/>
      </dsp:nvSpPr>
      <dsp:spPr>
        <a:xfrm>
          <a:off x="6383883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Annotator Bias</a:t>
          </a:r>
        </a:p>
      </dsp:txBody>
      <dsp:txXfrm>
        <a:off x="6727560" y="379660"/>
        <a:ext cx="1969885" cy="687353"/>
      </dsp:txXfrm>
    </dsp:sp>
    <dsp:sp modelId="{D7B4293D-27D8-4646-997D-95C3F693C92F}">
      <dsp:nvSpPr>
        <dsp:cNvPr id="0" name=""/>
        <dsp:cNvSpPr/>
      </dsp:nvSpPr>
      <dsp:spPr>
        <a:xfrm>
          <a:off x="8509674" y="379538"/>
          <a:ext cx="1969412" cy="6875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sp:txBody>
      <dsp:txXfrm>
        <a:off x="8853473" y="379538"/>
        <a:ext cx="1281815" cy="68759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6510" y="379660"/>
          <a:ext cx="2657238" cy="687353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sp:txBody>
      <dsp:txXfrm>
        <a:off x="6510" y="379660"/>
        <a:ext cx="2485400" cy="687353"/>
      </dsp:txXfrm>
    </dsp:sp>
    <dsp:sp modelId="{E78DF145-AFC1-4465-86D1-06F0DE8C71B2}">
      <dsp:nvSpPr>
        <dsp:cNvPr id="0" name=""/>
        <dsp:cNvSpPr/>
      </dsp:nvSpPr>
      <dsp:spPr>
        <a:xfrm>
          <a:off x="2132301" y="379660"/>
          <a:ext cx="2657238" cy="687353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Phase Segmentation</a:t>
          </a:r>
        </a:p>
      </dsp:txBody>
      <dsp:txXfrm>
        <a:off x="2475978" y="379660"/>
        <a:ext cx="1969885" cy="687353"/>
      </dsp:txXfrm>
    </dsp:sp>
    <dsp:sp modelId="{171E4AA7-56C8-4988-8F96-9D8ED27BAC39}">
      <dsp:nvSpPr>
        <dsp:cNvPr id="0" name=""/>
        <dsp:cNvSpPr/>
      </dsp:nvSpPr>
      <dsp:spPr>
        <a:xfrm>
          <a:off x="4258092" y="379660"/>
          <a:ext cx="2657238" cy="687353"/>
        </a:xfrm>
        <a:prstGeom prst="chevron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tx1"/>
              </a:solidFill>
            </a:rPr>
            <a:t>Deep Learning Architectures</a:t>
          </a:r>
        </a:p>
      </dsp:txBody>
      <dsp:txXfrm>
        <a:off x="4601769" y="379660"/>
        <a:ext cx="1969885" cy="687353"/>
      </dsp:txXfrm>
    </dsp:sp>
    <dsp:sp modelId="{7DCA8C8F-2778-4615-861A-F7DE6E12EF39}">
      <dsp:nvSpPr>
        <dsp:cNvPr id="0" name=""/>
        <dsp:cNvSpPr/>
      </dsp:nvSpPr>
      <dsp:spPr>
        <a:xfrm>
          <a:off x="6383883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Annotator Bias</a:t>
          </a:r>
        </a:p>
      </dsp:txBody>
      <dsp:txXfrm>
        <a:off x="6727560" y="379660"/>
        <a:ext cx="1969885" cy="687353"/>
      </dsp:txXfrm>
    </dsp:sp>
    <dsp:sp modelId="{D7B4293D-27D8-4646-997D-95C3F693C92F}">
      <dsp:nvSpPr>
        <dsp:cNvPr id="0" name=""/>
        <dsp:cNvSpPr/>
      </dsp:nvSpPr>
      <dsp:spPr>
        <a:xfrm>
          <a:off x="8509674" y="379538"/>
          <a:ext cx="1969412" cy="6875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sp:txBody>
      <dsp:txXfrm>
        <a:off x="8853473" y="379538"/>
        <a:ext cx="1281815" cy="68759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6510" y="379660"/>
          <a:ext cx="2657238" cy="687353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sp:txBody>
      <dsp:txXfrm>
        <a:off x="6510" y="379660"/>
        <a:ext cx="2485400" cy="687353"/>
      </dsp:txXfrm>
    </dsp:sp>
    <dsp:sp modelId="{E78DF145-AFC1-4465-86D1-06F0DE8C71B2}">
      <dsp:nvSpPr>
        <dsp:cNvPr id="0" name=""/>
        <dsp:cNvSpPr/>
      </dsp:nvSpPr>
      <dsp:spPr>
        <a:xfrm>
          <a:off x="2132301" y="379660"/>
          <a:ext cx="2657238" cy="687353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Phase Segmentation</a:t>
          </a:r>
        </a:p>
      </dsp:txBody>
      <dsp:txXfrm>
        <a:off x="2475978" y="379660"/>
        <a:ext cx="1969885" cy="687353"/>
      </dsp:txXfrm>
    </dsp:sp>
    <dsp:sp modelId="{171E4AA7-56C8-4988-8F96-9D8ED27BAC39}">
      <dsp:nvSpPr>
        <dsp:cNvPr id="0" name=""/>
        <dsp:cNvSpPr/>
      </dsp:nvSpPr>
      <dsp:spPr>
        <a:xfrm>
          <a:off x="4258092" y="379660"/>
          <a:ext cx="2657238" cy="687353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Deep Learning Architectures</a:t>
          </a:r>
        </a:p>
      </dsp:txBody>
      <dsp:txXfrm>
        <a:off x="4601769" y="379660"/>
        <a:ext cx="1969885" cy="687353"/>
      </dsp:txXfrm>
    </dsp:sp>
    <dsp:sp modelId="{7DCA8C8F-2778-4615-861A-F7DE6E12EF39}">
      <dsp:nvSpPr>
        <dsp:cNvPr id="0" name=""/>
        <dsp:cNvSpPr/>
      </dsp:nvSpPr>
      <dsp:spPr>
        <a:xfrm>
          <a:off x="6383883" y="379660"/>
          <a:ext cx="2657238" cy="687353"/>
        </a:xfrm>
        <a:prstGeom prst="chevron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tx1"/>
              </a:solidFill>
            </a:rPr>
            <a:t>Annotator Bias</a:t>
          </a:r>
        </a:p>
      </dsp:txBody>
      <dsp:txXfrm>
        <a:off x="6727560" y="379660"/>
        <a:ext cx="1969885" cy="687353"/>
      </dsp:txXfrm>
    </dsp:sp>
    <dsp:sp modelId="{D7B4293D-27D8-4646-997D-95C3F693C92F}">
      <dsp:nvSpPr>
        <dsp:cNvPr id="0" name=""/>
        <dsp:cNvSpPr/>
      </dsp:nvSpPr>
      <dsp:spPr>
        <a:xfrm>
          <a:off x="8509674" y="379538"/>
          <a:ext cx="1969412" cy="6875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sp:txBody>
      <dsp:txXfrm>
        <a:off x="8853473" y="379538"/>
        <a:ext cx="1281815" cy="68759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6510" y="379660"/>
          <a:ext cx="2657238" cy="687353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sp:txBody>
      <dsp:txXfrm>
        <a:off x="6510" y="379660"/>
        <a:ext cx="2485400" cy="687353"/>
      </dsp:txXfrm>
    </dsp:sp>
    <dsp:sp modelId="{E78DF145-AFC1-4465-86D1-06F0DE8C71B2}">
      <dsp:nvSpPr>
        <dsp:cNvPr id="0" name=""/>
        <dsp:cNvSpPr/>
      </dsp:nvSpPr>
      <dsp:spPr>
        <a:xfrm>
          <a:off x="2132301" y="379660"/>
          <a:ext cx="2657238" cy="687353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Phase Segmentation</a:t>
          </a:r>
        </a:p>
      </dsp:txBody>
      <dsp:txXfrm>
        <a:off x="2475978" y="379660"/>
        <a:ext cx="1969885" cy="687353"/>
      </dsp:txXfrm>
    </dsp:sp>
    <dsp:sp modelId="{171E4AA7-56C8-4988-8F96-9D8ED27BAC39}">
      <dsp:nvSpPr>
        <dsp:cNvPr id="0" name=""/>
        <dsp:cNvSpPr/>
      </dsp:nvSpPr>
      <dsp:spPr>
        <a:xfrm>
          <a:off x="4258092" y="379660"/>
          <a:ext cx="2657238" cy="687353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Deep Learning Architectures</a:t>
          </a:r>
        </a:p>
      </dsp:txBody>
      <dsp:txXfrm>
        <a:off x="4601769" y="379660"/>
        <a:ext cx="1969885" cy="687353"/>
      </dsp:txXfrm>
    </dsp:sp>
    <dsp:sp modelId="{7DCA8C8F-2778-4615-861A-F7DE6E12EF39}">
      <dsp:nvSpPr>
        <dsp:cNvPr id="0" name=""/>
        <dsp:cNvSpPr/>
      </dsp:nvSpPr>
      <dsp:spPr>
        <a:xfrm>
          <a:off x="6383883" y="379660"/>
          <a:ext cx="2657238" cy="687353"/>
        </a:xfrm>
        <a:prstGeom prst="chevron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tx1"/>
              </a:solidFill>
            </a:rPr>
            <a:t>Annotator Bias</a:t>
          </a:r>
        </a:p>
      </dsp:txBody>
      <dsp:txXfrm>
        <a:off x="6727560" y="379660"/>
        <a:ext cx="1969885" cy="687353"/>
      </dsp:txXfrm>
    </dsp:sp>
    <dsp:sp modelId="{D7B4293D-27D8-4646-997D-95C3F693C92F}">
      <dsp:nvSpPr>
        <dsp:cNvPr id="0" name=""/>
        <dsp:cNvSpPr/>
      </dsp:nvSpPr>
      <dsp:spPr>
        <a:xfrm>
          <a:off x="8509674" y="379538"/>
          <a:ext cx="1969412" cy="6875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sp:txBody>
      <dsp:txXfrm>
        <a:off x="8853473" y="379538"/>
        <a:ext cx="1281815" cy="68759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6510" y="379660"/>
          <a:ext cx="2657238" cy="687353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sp:txBody>
      <dsp:txXfrm>
        <a:off x="6510" y="379660"/>
        <a:ext cx="2485400" cy="687353"/>
      </dsp:txXfrm>
    </dsp:sp>
    <dsp:sp modelId="{E78DF145-AFC1-4465-86D1-06F0DE8C71B2}">
      <dsp:nvSpPr>
        <dsp:cNvPr id="0" name=""/>
        <dsp:cNvSpPr/>
      </dsp:nvSpPr>
      <dsp:spPr>
        <a:xfrm>
          <a:off x="2132301" y="379660"/>
          <a:ext cx="2657238" cy="687353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Phase Segmentation</a:t>
          </a:r>
        </a:p>
      </dsp:txBody>
      <dsp:txXfrm>
        <a:off x="2475978" y="379660"/>
        <a:ext cx="1969885" cy="687353"/>
      </dsp:txXfrm>
    </dsp:sp>
    <dsp:sp modelId="{171E4AA7-56C8-4988-8F96-9D8ED27BAC39}">
      <dsp:nvSpPr>
        <dsp:cNvPr id="0" name=""/>
        <dsp:cNvSpPr/>
      </dsp:nvSpPr>
      <dsp:spPr>
        <a:xfrm>
          <a:off x="4258092" y="379660"/>
          <a:ext cx="2657238" cy="687353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Deep Learning Architectures</a:t>
          </a:r>
        </a:p>
      </dsp:txBody>
      <dsp:txXfrm>
        <a:off x="4601769" y="379660"/>
        <a:ext cx="1969885" cy="687353"/>
      </dsp:txXfrm>
    </dsp:sp>
    <dsp:sp modelId="{7DCA8C8F-2778-4615-861A-F7DE6E12EF39}">
      <dsp:nvSpPr>
        <dsp:cNvPr id="0" name=""/>
        <dsp:cNvSpPr/>
      </dsp:nvSpPr>
      <dsp:spPr>
        <a:xfrm>
          <a:off x="6383883" y="379660"/>
          <a:ext cx="2657238" cy="687353"/>
        </a:xfrm>
        <a:prstGeom prst="chevron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tx1"/>
              </a:solidFill>
            </a:rPr>
            <a:t>Annotator Bias</a:t>
          </a:r>
        </a:p>
      </dsp:txBody>
      <dsp:txXfrm>
        <a:off x="6727560" y="379660"/>
        <a:ext cx="1969885" cy="687353"/>
      </dsp:txXfrm>
    </dsp:sp>
    <dsp:sp modelId="{D7B4293D-27D8-4646-997D-95C3F693C92F}">
      <dsp:nvSpPr>
        <dsp:cNvPr id="0" name=""/>
        <dsp:cNvSpPr/>
      </dsp:nvSpPr>
      <dsp:spPr>
        <a:xfrm>
          <a:off x="8509674" y="379538"/>
          <a:ext cx="1969412" cy="6875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sp:txBody>
      <dsp:txXfrm>
        <a:off x="8853473" y="379538"/>
        <a:ext cx="1281815" cy="68759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6510" y="379660"/>
          <a:ext cx="2657238" cy="687353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sp:txBody>
      <dsp:txXfrm>
        <a:off x="6510" y="379660"/>
        <a:ext cx="2485400" cy="687353"/>
      </dsp:txXfrm>
    </dsp:sp>
    <dsp:sp modelId="{E78DF145-AFC1-4465-86D1-06F0DE8C71B2}">
      <dsp:nvSpPr>
        <dsp:cNvPr id="0" name=""/>
        <dsp:cNvSpPr/>
      </dsp:nvSpPr>
      <dsp:spPr>
        <a:xfrm>
          <a:off x="2132301" y="379660"/>
          <a:ext cx="2657238" cy="687353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Phase Segmentation</a:t>
          </a:r>
        </a:p>
      </dsp:txBody>
      <dsp:txXfrm>
        <a:off x="2475978" y="379660"/>
        <a:ext cx="1969885" cy="687353"/>
      </dsp:txXfrm>
    </dsp:sp>
    <dsp:sp modelId="{171E4AA7-56C8-4988-8F96-9D8ED27BAC39}">
      <dsp:nvSpPr>
        <dsp:cNvPr id="0" name=""/>
        <dsp:cNvSpPr/>
      </dsp:nvSpPr>
      <dsp:spPr>
        <a:xfrm>
          <a:off x="4258092" y="379660"/>
          <a:ext cx="2657238" cy="687353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Deep Learning Architectures</a:t>
          </a:r>
        </a:p>
      </dsp:txBody>
      <dsp:txXfrm>
        <a:off x="4601769" y="379660"/>
        <a:ext cx="1969885" cy="687353"/>
      </dsp:txXfrm>
    </dsp:sp>
    <dsp:sp modelId="{7DCA8C8F-2778-4615-861A-F7DE6E12EF39}">
      <dsp:nvSpPr>
        <dsp:cNvPr id="0" name=""/>
        <dsp:cNvSpPr/>
      </dsp:nvSpPr>
      <dsp:spPr>
        <a:xfrm>
          <a:off x="6383883" y="379660"/>
          <a:ext cx="2657238" cy="687353"/>
        </a:xfrm>
        <a:prstGeom prst="chevron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tx1"/>
              </a:solidFill>
            </a:rPr>
            <a:t>Annotator Bias</a:t>
          </a:r>
        </a:p>
      </dsp:txBody>
      <dsp:txXfrm>
        <a:off x="6727560" y="379660"/>
        <a:ext cx="1969885" cy="687353"/>
      </dsp:txXfrm>
    </dsp:sp>
    <dsp:sp modelId="{D7B4293D-27D8-4646-997D-95C3F693C92F}">
      <dsp:nvSpPr>
        <dsp:cNvPr id="0" name=""/>
        <dsp:cNvSpPr/>
      </dsp:nvSpPr>
      <dsp:spPr>
        <a:xfrm>
          <a:off x="8509674" y="379538"/>
          <a:ext cx="1969412" cy="6875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sp:txBody>
      <dsp:txXfrm>
        <a:off x="8853473" y="379538"/>
        <a:ext cx="1281815" cy="68759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3071" y="324698"/>
          <a:ext cx="3082192" cy="797276"/>
        </a:xfrm>
        <a:prstGeom prst="homePlate">
          <a:avLst/>
        </a:prstGeom>
        <a:solidFill>
          <a:srgbClr val="002E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Introduction</a:t>
          </a:r>
        </a:p>
      </dsp:txBody>
      <dsp:txXfrm>
        <a:off x="3071" y="324698"/>
        <a:ext cx="2882873" cy="797276"/>
      </dsp:txXfrm>
    </dsp:sp>
    <dsp:sp modelId="{E78DF145-AFC1-4465-86D1-06F0DE8C71B2}">
      <dsp:nvSpPr>
        <dsp:cNvPr id="0" name=""/>
        <dsp:cNvSpPr/>
      </dsp:nvSpPr>
      <dsp:spPr>
        <a:xfrm>
          <a:off x="2468825" y="324698"/>
          <a:ext cx="3082192" cy="797276"/>
        </a:xfrm>
        <a:prstGeom prst="chevron">
          <a:avLst/>
        </a:prstGeom>
        <a:solidFill>
          <a:srgbClr val="002E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Prepregs Segmentation</a:t>
          </a:r>
        </a:p>
      </dsp:txBody>
      <dsp:txXfrm>
        <a:off x="2867463" y="324698"/>
        <a:ext cx="2284916" cy="797276"/>
      </dsp:txXfrm>
    </dsp:sp>
    <dsp:sp modelId="{171E4AA7-56C8-4988-8F96-9D8ED27BAC39}">
      <dsp:nvSpPr>
        <dsp:cNvPr id="0" name=""/>
        <dsp:cNvSpPr/>
      </dsp:nvSpPr>
      <dsp:spPr>
        <a:xfrm>
          <a:off x="4934579" y="324698"/>
          <a:ext cx="3082192" cy="79727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Results</a:t>
          </a:r>
        </a:p>
      </dsp:txBody>
      <dsp:txXfrm>
        <a:off x="5333217" y="324698"/>
        <a:ext cx="2284916" cy="797276"/>
      </dsp:txXfrm>
    </dsp:sp>
    <dsp:sp modelId="{7DCA8C8F-2778-4615-861A-F7DE6E12EF39}">
      <dsp:nvSpPr>
        <dsp:cNvPr id="0" name=""/>
        <dsp:cNvSpPr/>
      </dsp:nvSpPr>
      <dsp:spPr>
        <a:xfrm>
          <a:off x="7400332" y="324698"/>
          <a:ext cx="3082192" cy="797276"/>
        </a:xfrm>
        <a:prstGeom prst="chevron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tx1"/>
              </a:solidFill>
            </a:rPr>
            <a:t>Summary</a:t>
          </a:r>
        </a:p>
      </dsp:txBody>
      <dsp:txXfrm>
        <a:off x="7798970" y="324698"/>
        <a:ext cx="2284916" cy="79727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3071" y="324698"/>
          <a:ext cx="3082192" cy="797276"/>
        </a:xfrm>
        <a:prstGeom prst="homePlate">
          <a:avLst/>
        </a:prstGeom>
        <a:solidFill>
          <a:srgbClr val="002E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Introduction</a:t>
          </a:r>
        </a:p>
      </dsp:txBody>
      <dsp:txXfrm>
        <a:off x="3071" y="324698"/>
        <a:ext cx="2882873" cy="797276"/>
      </dsp:txXfrm>
    </dsp:sp>
    <dsp:sp modelId="{E78DF145-AFC1-4465-86D1-06F0DE8C71B2}">
      <dsp:nvSpPr>
        <dsp:cNvPr id="0" name=""/>
        <dsp:cNvSpPr/>
      </dsp:nvSpPr>
      <dsp:spPr>
        <a:xfrm>
          <a:off x="2468825" y="324698"/>
          <a:ext cx="3082192" cy="797276"/>
        </a:xfrm>
        <a:prstGeom prst="chevron">
          <a:avLst/>
        </a:prstGeom>
        <a:solidFill>
          <a:srgbClr val="002E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Prepregs Segmentation</a:t>
          </a:r>
        </a:p>
      </dsp:txBody>
      <dsp:txXfrm>
        <a:off x="2867463" y="324698"/>
        <a:ext cx="2284916" cy="797276"/>
      </dsp:txXfrm>
    </dsp:sp>
    <dsp:sp modelId="{171E4AA7-56C8-4988-8F96-9D8ED27BAC39}">
      <dsp:nvSpPr>
        <dsp:cNvPr id="0" name=""/>
        <dsp:cNvSpPr/>
      </dsp:nvSpPr>
      <dsp:spPr>
        <a:xfrm>
          <a:off x="4934579" y="324698"/>
          <a:ext cx="3082192" cy="79727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Results</a:t>
          </a:r>
        </a:p>
      </dsp:txBody>
      <dsp:txXfrm>
        <a:off x="5333217" y="324698"/>
        <a:ext cx="2284916" cy="797276"/>
      </dsp:txXfrm>
    </dsp:sp>
    <dsp:sp modelId="{7DCA8C8F-2778-4615-861A-F7DE6E12EF39}">
      <dsp:nvSpPr>
        <dsp:cNvPr id="0" name=""/>
        <dsp:cNvSpPr/>
      </dsp:nvSpPr>
      <dsp:spPr>
        <a:xfrm>
          <a:off x="7400332" y="324698"/>
          <a:ext cx="3082192" cy="797276"/>
        </a:xfrm>
        <a:prstGeom prst="chevron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tx1"/>
              </a:solidFill>
            </a:rPr>
            <a:t>Summary</a:t>
          </a:r>
        </a:p>
      </dsp:txBody>
      <dsp:txXfrm>
        <a:off x="7798970" y="324698"/>
        <a:ext cx="2284916" cy="79727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6510" y="379660"/>
          <a:ext cx="2657238" cy="687353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sp:txBody>
      <dsp:txXfrm>
        <a:off x="6510" y="379660"/>
        <a:ext cx="2485400" cy="687353"/>
      </dsp:txXfrm>
    </dsp:sp>
    <dsp:sp modelId="{E78DF145-AFC1-4465-86D1-06F0DE8C71B2}">
      <dsp:nvSpPr>
        <dsp:cNvPr id="0" name=""/>
        <dsp:cNvSpPr/>
      </dsp:nvSpPr>
      <dsp:spPr>
        <a:xfrm>
          <a:off x="2132301" y="379660"/>
          <a:ext cx="2657238" cy="687353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Phase Segmentation</a:t>
          </a:r>
        </a:p>
      </dsp:txBody>
      <dsp:txXfrm>
        <a:off x="2475978" y="379660"/>
        <a:ext cx="1969885" cy="687353"/>
      </dsp:txXfrm>
    </dsp:sp>
    <dsp:sp modelId="{171E4AA7-56C8-4988-8F96-9D8ED27BAC39}">
      <dsp:nvSpPr>
        <dsp:cNvPr id="0" name=""/>
        <dsp:cNvSpPr/>
      </dsp:nvSpPr>
      <dsp:spPr>
        <a:xfrm>
          <a:off x="4258092" y="379660"/>
          <a:ext cx="2657238" cy="687353"/>
        </a:xfrm>
        <a:prstGeom prst="chevron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tx1"/>
              </a:solidFill>
            </a:rPr>
            <a:t>Deep Learning Architectures</a:t>
          </a:r>
        </a:p>
      </dsp:txBody>
      <dsp:txXfrm>
        <a:off x="4601769" y="379660"/>
        <a:ext cx="1969885" cy="687353"/>
      </dsp:txXfrm>
    </dsp:sp>
    <dsp:sp modelId="{7DCA8C8F-2778-4615-861A-F7DE6E12EF39}">
      <dsp:nvSpPr>
        <dsp:cNvPr id="0" name=""/>
        <dsp:cNvSpPr/>
      </dsp:nvSpPr>
      <dsp:spPr>
        <a:xfrm>
          <a:off x="6383883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Annotator Bias</a:t>
          </a:r>
        </a:p>
      </dsp:txBody>
      <dsp:txXfrm>
        <a:off x="6727560" y="379660"/>
        <a:ext cx="1969885" cy="687353"/>
      </dsp:txXfrm>
    </dsp:sp>
    <dsp:sp modelId="{D7B4293D-27D8-4646-997D-95C3F693C92F}">
      <dsp:nvSpPr>
        <dsp:cNvPr id="0" name=""/>
        <dsp:cNvSpPr/>
      </dsp:nvSpPr>
      <dsp:spPr>
        <a:xfrm>
          <a:off x="8509674" y="379538"/>
          <a:ext cx="1969412" cy="6875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sp:txBody>
      <dsp:txXfrm>
        <a:off x="8853473" y="379538"/>
        <a:ext cx="1281815" cy="6875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6510" y="379660"/>
          <a:ext cx="2657238" cy="687353"/>
        </a:xfrm>
        <a:prstGeom prst="homePlate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ysClr val="windowText" lastClr="000000"/>
              </a:solidFill>
            </a:rPr>
            <a:t>Introduction</a:t>
          </a:r>
        </a:p>
      </dsp:txBody>
      <dsp:txXfrm>
        <a:off x="6510" y="379660"/>
        <a:ext cx="2485400" cy="687353"/>
      </dsp:txXfrm>
    </dsp:sp>
    <dsp:sp modelId="{E78DF145-AFC1-4465-86D1-06F0DE8C71B2}">
      <dsp:nvSpPr>
        <dsp:cNvPr id="0" name=""/>
        <dsp:cNvSpPr/>
      </dsp:nvSpPr>
      <dsp:spPr>
        <a:xfrm>
          <a:off x="2132301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Phase Segmentation</a:t>
          </a:r>
        </a:p>
      </dsp:txBody>
      <dsp:txXfrm>
        <a:off x="2475978" y="379660"/>
        <a:ext cx="1969885" cy="687353"/>
      </dsp:txXfrm>
    </dsp:sp>
    <dsp:sp modelId="{171E4AA7-56C8-4988-8F96-9D8ED27BAC39}">
      <dsp:nvSpPr>
        <dsp:cNvPr id="0" name=""/>
        <dsp:cNvSpPr/>
      </dsp:nvSpPr>
      <dsp:spPr>
        <a:xfrm>
          <a:off x="4258092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Deep Learning Architectures</a:t>
          </a:r>
        </a:p>
      </dsp:txBody>
      <dsp:txXfrm>
        <a:off x="4601769" y="379660"/>
        <a:ext cx="1969885" cy="687353"/>
      </dsp:txXfrm>
    </dsp:sp>
    <dsp:sp modelId="{7DCA8C8F-2778-4615-861A-F7DE6E12EF39}">
      <dsp:nvSpPr>
        <dsp:cNvPr id="0" name=""/>
        <dsp:cNvSpPr/>
      </dsp:nvSpPr>
      <dsp:spPr>
        <a:xfrm>
          <a:off x="6383883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Annotator Bias</a:t>
          </a:r>
        </a:p>
      </dsp:txBody>
      <dsp:txXfrm>
        <a:off x="6727560" y="379660"/>
        <a:ext cx="1969885" cy="687353"/>
      </dsp:txXfrm>
    </dsp:sp>
    <dsp:sp modelId="{D7B4293D-27D8-4646-997D-95C3F693C92F}">
      <dsp:nvSpPr>
        <dsp:cNvPr id="0" name=""/>
        <dsp:cNvSpPr/>
      </dsp:nvSpPr>
      <dsp:spPr>
        <a:xfrm>
          <a:off x="8509674" y="379538"/>
          <a:ext cx="1969412" cy="6875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sp:txBody>
      <dsp:txXfrm>
        <a:off x="8853473" y="379538"/>
        <a:ext cx="1281815" cy="6875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6510" y="379660"/>
          <a:ext cx="2657238" cy="687353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sp:txBody>
      <dsp:txXfrm>
        <a:off x="6510" y="379660"/>
        <a:ext cx="2485400" cy="687353"/>
      </dsp:txXfrm>
    </dsp:sp>
    <dsp:sp modelId="{E78DF145-AFC1-4465-86D1-06F0DE8C71B2}">
      <dsp:nvSpPr>
        <dsp:cNvPr id="0" name=""/>
        <dsp:cNvSpPr/>
      </dsp:nvSpPr>
      <dsp:spPr>
        <a:xfrm>
          <a:off x="2132301" y="379660"/>
          <a:ext cx="2657238" cy="687353"/>
        </a:xfrm>
        <a:prstGeom prst="chevron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ysClr val="windowText" lastClr="000000"/>
              </a:solidFill>
            </a:rPr>
            <a:t>Phase Segmentation</a:t>
          </a:r>
        </a:p>
      </dsp:txBody>
      <dsp:txXfrm>
        <a:off x="2475978" y="379660"/>
        <a:ext cx="1969885" cy="687353"/>
      </dsp:txXfrm>
    </dsp:sp>
    <dsp:sp modelId="{171E4AA7-56C8-4988-8F96-9D8ED27BAC39}">
      <dsp:nvSpPr>
        <dsp:cNvPr id="0" name=""/>
        <dsp:cNvSpPr/>
      </dsp:nvSpPr>
      <dsp:spPr>
        <a:xfrm>
          <a:off x="4258092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Deep Learning Architectures</a:t>
          </a:r>
        </a:p>
      </dsp:txBody>
      <dsp:txXfrm>
        <a:off x="4601769" y="379660"/>
        <a:ext cx="1969885" cy="687353"/>
      </dsp:txXfrm>
    </dsp:sp>
    <dsp:sp modelId="{7DCA8C8F-2778-4615-861A-F7DE6E12EF39}">
      <dsp:nvSpPr>
        <dsp:cNvPr id="0" name=""/>
        <dsp:cNvSpPr/>
      </dsp:nvSpPr>
      <dsp:spPr>
        <a:xfrm>
          <a:off x="6383883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Annotator Bias</a:t>
          </a:r>
        </a:p>
      </dsp:txBody>
      <dsp:txXfrm>
        <a:off x="6727560" y="379660"/>
        <a:ext cx="1969885" cy="687353"/>
      </dsp:txXfrm>
    </dsp:sp>
    <dsp:sp modelId="{D7B4293D-27D8-4646-997D-95C3F693C92F}">
      <dsp:nvSpPr>
        <dsp:cNvPr id="0" name=""/>
        <dsp:cNvSpPr/>
      </dsp:nvSpPr>
      <dsp:spPr>
        <a:xfrm>
          <a:off x="8509674" y="379538"/>
          <a:ext cx="1969412" cy="6875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sp:txBody>
      <dsp:txXfrm>
        <a:off x="8853473" y="379538"/>
        <a:ext cx="1281815" cy="6875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6510" y="379660"/>
          <a:ext cx="2657238" cy="687353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sp:txBody>
      <dsp:txXfrm>
        <a:off x="6510" y="379660"/>
        <a:ext cx="2485400" cy="687353"/>
      </dsp:txXfrm>
    </dsp:sp>
    <dsp:sp modelId="{E78DF145-AFC1-4465-86D1-06F0DE8C71B2}">
      <dsp:nvSpPr>
        <dsp:cNvPr id="0" name=""/>
        <dsp:cNvSpPr/>
      </dsp:nvSpPr>
      <dsp:spPr>
        <a:xfrm>
          <a:off x="2132301" y="379660"/>
          <a:ext cx="2657238" cy="687353"/>
        </a:xfrm>
        <a:prstGeom prst="chevron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ysClr val="windowText" lastClr="000000"/>
              </a:solidFill>
            </a:rPr>
            <a:t>Phase Segmentation</a:t>
          </a:r>
        </a:p>
      </dsp:txBody>
      <dsp:txXfrm>
        <a:off x="2475978" y="379660"/>
        <a:ext cx="1969885" cy="687353"/>
      </dsp:txXfrm>
    </dsp:sp>
    <dsp:sp modelId="{171E4AA7-56C8-4988-8F96-9D8ED27BAC39}">
      <dsp:nvSpPr>
        <dsp:cNvPr id="0" name=""/>
        <dsp:cNvSpPr/>
      </dsp:nvSpPr>
      <dsp:spPr>
        <a:xfrm>
          <a:off x="4258092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Deep Learning Architectures</a:t>
          </a:r>
        </a:p>
      </dsp:txBody>
      <dsp:txXfrm>
        <a:off x="4601769" y="379660"/>
        <a:ext cx="1969885" cy="687353"/>
      </dsp:txXfrm>
    </dsp:sp>
    <dsp:sp modelId="{7DCA8C8F-2778-4615-861A-F7DE6E12EF39}">
      <dsp:nvSpPr>
        <dsp:cNvPr id="0" name=""/>
        <dsp:cNvSpPr/>
      </dsp:nvSpPr>
      <dsp:spPr>
        <a:xfrm>
          <a:off x="6383883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Annotator Bias</a:t>
          </a:r>
        </a:p>
      </dsp:txBody>
      <dsp:txXfrm>
        <a:off x="6727560" y="379660"/>
        <a:ext cx="1969885" cy="687353"/>
      </dsp:txXfrm>
    </dsp:sp>
    <dsp:sp modelId="{D7B4293D-27D8-4646-997D-95C3F693C92F}">
      <dsp:nvSpPr>
        <dsp:cNvPr id="0" name=""/>
        <dsp:cNvSpPr/>
      </dsp:nvSpPr>
      <dsp:spPr>
        <a:xfrm>
          <a:off x="8509674" y="379538"/>
          <a:ext cx="1969412" cy="6875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sp:txBody>
      <dsp:txXfrm>
        <a:off x="8853473" y="379538"/>
        <a:ext cx="1281815" cy="6875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6510" y="379660"/>
          <a:ext cx="2657238" cy="687353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sp:txBody>
      <dsp:txXfrm>
        <a:off x="6510" y="379660"/>
        <a:ext cx="2485400" cy="687353"/>
      </dsp:txXfrm>
    </dsp:sp>
    <dsp:sp modelId="{E78DF145-AFC1-4465-86D1-06F0DE8C71B2}">
      <dsp:nvSpPr>
        <dsp:cNvPr id="0" name=""/>
        <dsp:cNvSpPr/>
      </dsp:nvSpPr>
      <dsp:spPr>
        <a:xfrm>
          <a:off x="2132301" y="379660"/>
          <a:ext cx="2657238" cy="687353"/>
        </a:xfrm>
        <a:prstGeom prst="chevron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ysClr val="windowText" lastClr="000000"/>
              </a:solidFill>
            </a:rPr>
            <a:t>Phase Segmentation</a:t>
          </a:r>
        </a:p>
      </dsp:txBody>
      <dsp:txXfrm>
        <a:off x="2475978" y="379660"/>
        <a:ext cx="1969885" cy="687353"/>
      </dsp:txXfrm>
    </dsp:sp>
    <dsp:sp modelId="{171E4AA7-56C8-4988-8F96-9D8ED27BAC39}">
      <dsp:nvSpPr>
        <dsp:cNvPr id="0" name=""/>
        <dsp:cNvSpPr/>
      </dsp:nvSpPr>
      <dsp:spPr>
        <a:xfrm>
          <a:off x="4258092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Deep Learning Architectures</a:t>
          </a:r>
        </a:p>
      </dsp:txBody>
      <dsp:txXfrm>
        <a:off x="4601769" y="379660"/>
        <a:ext cx="1969885" cy="687353"/>
      </dsp:txXfrm>
    </dsp:sp>
    <dsp:sp modelId="{7DCA8C8F-2778-4615-861A-F7DE6E12EF39}">
      <dsp:nvSpPr>
        <dsp:cNvPr id="0" name=""/>
        <dsp:cNvSpPr/>
      </dsp:nvSpPr>
      <dsp:spPr>
        <a:xfrm>
          <a:off x="6383883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Annotator Bias</a:t>
          </a:r>
        </a:p>
      </dsp:txBody>
      <dsp:txXfrm>
        <a:off x="6727560" y="379660"/>
        <a:ext cx="1969885" cy="687353"/>
      </dsp:txXfrm>
    </dsp:sp>
    <dsp:sp modelId="{D7B4293D-27D8-4646-997D-95C3F693C92F}">
      <dsp:nvSpPr>
        <dsp:cNvPr id="0" name=""/>
        <dsp:cNvSpPr/>
      </dsp:nvSpPr>
      <dsp:spPr>
        <a:xfrm>
          <a:off x="8509674" y="379538"/>
          <a:ext cx="1969412" cy="6875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sp:txBody>
      <dsp:txXfrm>
        <a:off x="8853473" y="379538"/>
        <a:ext cx="1281815" cy="6875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6510" y="379660"/>
          <a:ext cx="2657238" cy="687353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sp:txBody>
      <dsp:txXfrm>
        <a:off x="6510" y="379660"/>
        <a:ext cx="2485400" cy="687353"/>
      </dsp:txXfrm>
    </dsp:sp>
    <dsp:sp modelId="{E78DF145-AFC1-4465-86D1-06F0DE8C71B2}">
      <dsp:nvSpPr>
        <dsp:cNvPr id="0" name=""/>
        <dsp:cNvSpPr/>
      </dsp:nvSpPr>
      <dsp:spPr>
        <a:xfrm>
          <a:off x="2132301" y="379660"/>
          <a:ext cx="2657238" cy="687353"/>
        </a:xfrm>
        <a:prstGeom prst="chevron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ysClr val="windowText" lastClr="000000"/>
              </a:solidFill>
            </a:rPr>
            <a:t>Phase Segmentation</a:t>
          </a:r>
        </a:p>
      </dsp:txBody>
      <dsp:txXfrm>
        <a:off x="2475978" y="379660"/>
        <a:ext cx="1969885" cy="687353"/>
      </dsp:txXfrm>
    </dsp:sp>
    <dsp:sp modelId="{171E4AA7-56C8-4988-8F96-9D8ED27BAC39}">
      <dsp:nvSpPr>
        <dsp:cNvPr id="0" name=""/>
        <dsp:cNvSpPr/>
      </dsp:nvSpPr>
      <dsp:spPr>
        <a:xfrm>
          <a:off x="4258092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Deep Learning Architectures</a:t>
          </a:r>
        </a:p>
      </dsp:txBody>
      <dsp:txXfrm>
        <a:off x="4601769" y="379660"/>
        <a:ext cx="1969885" cy="687353"/>
      </dsp:txXfrm>
    </dsp:sp>
    <dsp:sp modelId="{7DCA8C8F-2778-4615-861A-F7DE6E12EF39}">
      <dsp:nvSpPr>
        <dsp:cNvPr id="0" name=""/>
        <dsp:cNvSpPr/>
      </dsp:nvSpPr>
      <dsp:spPr>
        <a:xfrm>
          <a:off x="6383883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Annotator Bias</a:t>
          </a:r>
        </a:p>
      </dsp:txBody>
      <dsp:txXfrm>
        <a:off x="6727560" y="379660"/>
        <a:ext cx="1969885" cy="687353"/>
      </dsp:txXfrm>
    </dsp:sp>
    <dsp:sp modelId="{D7B4293D-27D8-4646-997D-95C3F693C92F}">
      <dsp:nvSpPr>
        <dsp:cNvPr id="0" name=""/>
        <dsp:cNvSpPr/>
      </dsp:nvSpPr>
      <dsp:spPr>
        <a:xfrm>
          <a:off x="8509674" y="379538"/>
          <a:ext cx="1969412" cy="6875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sp:txBody>
      <dsp:txXfrm>
        <a:off x="8853473" y="379538"/>
        <a:ext cx="1281815" cy="6875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6510" y="379660"/>
          <a:ext cx="2657238" cy="687353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sp:txBody>
      <dsp:txXfrm>
        <a:off x="6510" y="379660"/>
        <a:ext cx="2485400" cy="687353"/>
      </dsp:txXfrm>
    </dsp:sp>
    <dsp:sp modelId="{E78DF145-AFC1-4465-86D1-06F0DE8C71B2}">
      <dsp:nvSpPr>
        <dsp:cNvPr id="0" name=""/>
        <dsp:cNvSpPr/>
      </dsp:nvSpPr>
      <dsp:spPr>
        <a:xfrm>
          <a:off x="2132301" y="379660"/>
          <a:ext cx="2657238" cy="687353"/>
        </a:xfrm>
        <a:prstGeom prst="chevron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ysClr val="windowText" lastClr="000000"/>
              </a:solidFill>
            </a:rPr>
            <a:t>Phase Segmentation</a:t>
          </a:r>
        </a:p>
      </dsp:txBody>
      <dsp:txXfrm>
        <a:off x="2475978" y="379660"/>
        <a:ext cx="1969885" cy="687353"/>
      </dsp:txXfrm>
    </dsp:sp>
    <dsp:sp modelId="{171E4AA7-56C8-4988-8F96-9D8ED27BAC39}">
      <dsp:nvSpPr>
        <dsp:cNvPr id="0" name=""/>
        <dsp:cNvSpPr/>
      </dsp:nvSpPr>
      <dsp:spPr>
        <a:xfrm>
          <a:off x="4258092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Deep Learning Architectures</a:t>
          </a:r>
        </a:p>
      </dsp:txBody>
      <dsp:txXfrm>
        <a:off x="4601769" y="379660"/>
        <a:ext cx="1969885" cy="687353"/>
      </dsp:txXfrm>
    </dsp:sp>
    <dsp:sp modelId="{7DCA8C8F-2778-4615-861A-F7DE6E12EF39}">
      <dsp:nvSpPr>
        <dsp:cNvPr id="0" name=""/>
        <dsp:cNvSpPr/>
      </dsp:nvSpPr>
      <dsp:spPr>
        <a:xfrm>
          <a:off x="6383883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Annotator Bias</a:t>
          </a:r>
        </a:p>
      </dsp:txBody>
      <dsp:txXfrm>
        <a:off x="6727560" y="379660"/>
        <a:ext cx="1969885" cy="687353"/>
      </dsp:txXfrm>
    </dsp:sp>
    <dsp:sp modelId="{D7B4293D-27D8-4646-997D-95C3F693C92F}">
      <dsp:nvSpPr>
        <dsp:cNvPr id="0" name=""/>
        <dsp:cNvSpPr/>
      </dsp:nvSpPr>
      <dsp:spPr>
        <a:xfrm>
          <a:off x="8509674" y="379538"/>
          <a:ext cx="1969412" cy="6875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sp:txBody>
      <dsp:txXfrm>
        <a:off x="8853473" y="379538"/>
        <a:ext cx="1281815" cy="6875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6510" y="379660"/>
          <a:ext cx="2657238" cy="687353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sp:txBody>
      <dsp:txXfrm>
        <a:off x="6510" y="379660"/>
        <a:ext cx="2485400" cy="687353"/>
      </dsp:txXfrm>
    </dsp:sp>
    <dsp:sp modelId="{E78DF145-AFC1-4465-86D1-06F0DE8C71B2}">
      <dsp:nvSpPr>
        <dsp:cNvPr id="0" name=""/>
        <dsp:cNvSpPr/>
      </dsp:nvSpPr>
      <dsp:spPr>
        <a:xfrm>
          <a:off x="2132301" y="379660"/>
          <a:ext cx="2657238" cy="687353"/>
        </a:xfrm>
        <a:prstGeom prst="chevron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ysClr val="windowText" lastClr="000000"/>
              </a:solidFill>
            </a:rPr>
            <a:t>Phase Segmentation</a:t>
          </a:r>
        </a:p>
      </dsp:txBody>
      <dsp:txXfrm>
        <a:off x="2475978" y="379660"/>
        <a:ext cx="1969885" cy="687353"/>
      </dsp:txXfrm>
    </dsp:sp>
    <dsp:sp modelId="{171E4AA7-56C8-4988-8F96-9D8ED27BAC39}">
      <dsp:nvSpPr>
        <dsp:cNvPr id="0" name=""/>
        <dsp:cNvSpPr/>
      </dsp:nvSpPr>
      <dsp:spPr>
        <a:xfrm>
          <a:off x="4258092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Deep Learning Architectures</a:t>
          </a:r>
        </a:p>
      </dsp:txBody>
      <dsp:txXfrm>
        <a:off x="4601769" y="379660"/>
        <a:ext cx="1969885" cy="687353"/>
      </dsp:txXfrm>
    </dsp:sp>
    <dsp:sp modelId="{7DCA8C8F-2778-4615-861A-F7DE6E12EF39}">
      <dsp:nvSpPr>
        <dsp:cNvPr id="0" name=""/>
        <dsp:cNvSpPr/>
      </dsp:nvSpPr>
      <dsp:spPr>
        <a:xfrm>
          <a:off x="6383883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Annotator Bias</a:t>
          </a:r>
        </a:p>
      </dsp:txBody>
      <dsp:txXfrm>
        <a:off x="6727560" y="379660"/>
        <a:ext cx="1969885" cy="687353"/>
      </dsp:txXfrm>
    </dsp:sp>
    <dsp:sp modelId="{D7B4293D-27D8-4646-997D-95C3F693C92F}">
      <dsp:nvSpPr>
        <dsp:cNvPr id="0" name=""/>
        <dsp:cNvSpPr/>
      </dsp:nvSpPr>
      <dsp:spPr>
        <a:xfrm>
          <a:off x="8509674" y="379538"/>
          <a:ext cx="1969412" cy="6875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sp:txBody>
      <dsp:txXfrm>
        <a:off x="8853473" y="379538"/>
        <a:ext cx="1281815" cy="6875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2F047-BAEC-43CF-ABA6-433F1B98EF79}">
      <dsp:nvSpPr>
        <dsp:cNvPr id="0" name=""/>
        <dsp:cNvSpPr/>
      </dsp:nvSpPr>
      <dsp:spPr>
        <a:xfrm>
          <a:off x="6510" y="379660"/>
          <a:ext cx="2657238" cy="687353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n>
                <a:noFill/>
              </a:ln>
              <a:solidFill>
                <a:schemeClr val="bg1"/>
              </a:solidFill>
            </a:rPr>
            <a:t>Introduction</a:t>
          </a:r>
        </a:p>
      </dsp:txBody>
      <dsp:txXfrm>
        <a:off x="6510" y="379660"/>
        <a:ext cx="2485400" cy="687353"/>
      </dsp:txXfrm>
    </dsp:sp>
    <dsp:sp modelId="{E78DF145-AFC1-4465-86D1-06F0DE8C71B2}">
      <dsp:nvSpPr>
        <dsp:cNvPr id="0" name=""/>
        <dsp:cNvSpPr/>
      </dsp:nvSpPr>
      <dsp:spPr>
        <a:xfrm>
          <a:off x="2132301" y="379660"/>
          <a:ext cx="2657238" cy="687353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Phase Segmentation</a:t>
          </a:r>
        </a:p>
      </dsp:txBody>
      <dsp:txXfrm>
        <a:off x="2475978" y="379660"/>
        <a:ext cx="1969885" cy="687353"/>
      </dsp:txXfrm>
    </dsp:sp>
    <dsp:sp modelId="{171E4AA7-56C8-4988-8F96-9D8ED27BAC39}">
      <dsp:nvSpPr>
        <dsp:cNvPr id="0" name=""/>
        <dsp:cNvSpPr/>
      </dsp:nvSpPr>
      <dsp:spPr>
        <a:xfrm>
          <a:off x="4258092" y="379660"/>
          <a:ext cx="2657238" cy="687353"/>
        </a:xfrm>
        <a:prstGeom prst="chevron">
          <a:avLst/>
        </a:prstGeom>
        <a:solidFill>
          <a:srgbClr val="E3E6E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tx1"/>
              </a:solidFill>
            </a:rPr>
            <a:t>Deep Learning Architectures</a:t>
          </a:r>
        </a:p>
      </dsp:txBody>
      <dsp:txXfrm>
        <a:off x="4601769" y="379660"/>
        <a:ext cx="1969885" cy="687353"/>
      </dsp:txXfrm>
    </dsp:sp>
    <dsp:sp modelId="{7DCA8C8F-2778-4615-861A-F7DE6E12EF39}">
      <dsp:nvSpPr>
        <dsp:cNvPr id="0" name=""/>
        <dsp:cNvSpPr/>
      </dsp:nvSpPr>
      <dsp:spPr>
        <a:xfrm>
          <a:off x="6383883" y="379660"/>
          <a:ext cx="2657238" cy="687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Annotator Bias</a:t>
          </a:r>
        </a:p>
      </dsp:txBody>
      <dsp:txXfrm>
        <a:off x="6727560" y="379660"/>
        <a:ext cx="1969885" cy="687353"/>
      </dsp:txXfrm>
    </dsp:sp>
    <dsp:sp modelId="{D7B4293D-27D8-4646-997D-95C3F693C92F}">
      <dsp:nvSpPr>
        <dsp:cNvPr id="0" name=""/>
        <dsp:cNvSpPr/>
      </dsp:nvSpPr>
      <dsp:spPr>
        <a:xfrm>
          <a:off x="8509674" y="379538"/>
          <a:ext cx="1969412" cy="6875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Summary</a:t>
          </a:r>
        </a:p>
      </dsp:txBody>
      <dsp:txXfrm>
        <a:off x="8853473" y="379538"/>
        <a:ext cx="1281815" cy="6875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78332-347A-419C-8AD3-5A9E163F48CB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A19DE-1267-4605-91F5-9580F8660A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877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2BA25-FF84-4FC4-95C6-F7D8832523C2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1A811-BDE5-4111-BE37-D96BAD0CEE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869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Reduce number animations</a:t>
            </a:r>
          </a:p>
          <a:p>
            <a:pPr marL="171450" indent="-171450">
              <a:buFontTx/>
              <a:buChar char="-"/>
            </a:pPr>
            <a:r>
              <a:rPr lang="en-GB" dirty="0"/>
              <a:t>Timeline change: Remove?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1A811-BDE5-4111-BE37-D96BAD0CEE8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466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Add year in reference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1A811-BDE5-4111-BE37-D96BAD0CEE8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002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1A811-BDE5-4111-BE37-D96BAD0CEE8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371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MCC equation</a:t>
            </a:r>
          </a:p>
          <a:p>
            <a:pPr marL="171450" indent="-171450">
              <a:buFontTx/>
              <a:buChar char="-"/>
            </a:pPr>
            <a:r>
              <a:rPr lang="en-GB" dirty="0"/>
              <a:t>Mention DL outperforms Thresholding at low porosity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1A811-BDE5-4111-BE37-D96BAD0CEE8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738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I_Titl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/>
          <p:nvPr userDrawn="1"/>
        </p:nvSpPr>
        <p:spPr>
          <a:xfrm>
            <a:off x="6436229" y="-111"/>
            <a:ext cx="5724021" cy="6840000"/>
          </a:xfrm>
          <a:custGeom>
            <a:avLst/>
            <a:gdLst>
              <a:gd name="connsiteX0" fmla="*/ 0 w 2699792"/>
              <a:gd name="connsiteY0" fmla="*/ 0 h 6858000"/>
              <a:gd name="connsiteX1" fmla="*/ 2699792 w 2699792"/>
              <a:gd name="connsiteY1" fmla="*/ 0 h 6858000"/>
              <a:gd name="connsiteX2" fmla="*/ 2699792 w 2699792"/>
              <a:gd name="connsiteY2" fmla="*/ 6858000 h 6858000"/>
              <a:gd name="connsiteX3" fmla="*/ 0 w 2699792"/>
              <a:gd name="connsiteY3" fmla="*/ 6858000 h 6858000"/>
              <a:gd name="connsiteX4" fmla="*/ 0 w 2699792"/>
              <a:gd name="connsiteY4" fmla="*/ 0 h 6858000"/>
              <a:gd name="connsiteX0" fmla="*/ 1604433 w 4304225"/>
              <a:gd name="connsiteY0" fmla="*/ 0 h 6858000"/>
              <a:gd name="connsiteX1" fmla="*/ 4304225 w 4304225"/>
              <a:gd name="connsiteY1" fmla="*/ 0 h 6858000"/>
              <a:gd name="connsiteX2" fmla="*/ 4304225 w 4304225"/>
              <a:gd name="connsiteY2" fmla="*/ 6858000 h 6858000"/>
              <a:gd name="connsiteX3" fmla="*/ 0 w 4304225"/>
              <a:gd name="connsiteY3" fmla="*/ 6858000 h 6858000"/>
              <a:gd name="connsiteX4" fmla="*/ 1604433 w 430422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4225" h="6858000">
                <a:moveTo>
                  <a:pt x="1604433" y="0"/>
                </a:moveTo>
                <a:lnTo>
                  <a:pt x="4304225" y="0"/>
                </a:lnTo>
                <a:lnTo>
                  <a:pt x="4304225" y="6858000"/>
                </a:lnTo>
                <a:lnTo>
                  <a:pt x="0" y="6858000"/>
                </a:lnTo>
                <a:lnTo>
                  <a:pt x="1604433" y="0"/>
                </a:lnTo>
                <a:close/>
              </a:path>
            </a:pathLst>
          </a:custGeom>
          <a:solidFill>
            <a:srgbClr val="002F5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4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439" y="1912112"/>
            <a:ext cx="6223750" cy="1436333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5298"/>
            </a:lvl1pPr>
          </a:lstStyle>
          <a:p>
            <a:r>
              <a:rPr lang="en-US" noProof="0" dirty="0" err="1"/>
              <a:t>BCI_Title_Text</a:t>
            </a:r>
            <a:endParaRPr lang="en-GB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3855" y="3564099"/>
            <a:ext cx="6223750" cy="161587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3179" b="0" i="0">
                <a:latin typeface="Arial" charset="0"/>
                <a:ea typeface="Arial" charset="0"/>
                <a:cs typeface="Arial" charset="0"/>
              </a:defRPr>
            </a:lvl1pPr>
            <a:lvl2pPr marL="608022" indent="0" algn="ctr">
              <a:buNone/>
              <a:defRPr sz="2660"/>
            </a:lvl2pPr>
            <a:lvl3pPr marL="1216045" indent="0" algn="ctr">
              <a:buNone/>
              <a:defRPr sz="2394"/>
            </a:lvl3pPr>
            <a:lvl4pPr marL="1824066" indent="0" algn="ctr">
              <a:buNone/>
              <a:defRPr sz="2127"/>
            </a:lvl4pPr>
            <a:lvl5pPr marL="2432087" indent="0" algn="ctr">
              <a:buNone/>
              <a:defRPr sz="2127"/>
            </a:lvl5pPr>
            <a:lvl6pPr marL="3040109" indent="0" algn="ctr">
              <a:buNone/>
              <a:defRPr sz="2127"/>
            </a:lvl6pPr>
            <a:lvl7pPr marL="3648134" indent="0" algn="ctr">
              <a:buNone/>
              <a:defRPr sz="2127"/>
            </a:lvl7pPr>
            <a:lvl8pPr marL="4256154" indent="0" algn="ctr">
              <a:buNone/>
              <a:defRPr sz="2127"/>
            </a:lvl8pPr>
            <a:lvl9pPr marL="4864176" indent="0" algn="ctr">
              <a:buNone/>
              <a:defRPr sz="2127"/>
            </a:lvl9pPr>
          </a:lstStyle>
          <a:p>
            <a:r>
              <a:rPr lang="en-GB" noProof="0" dirty="0"/>
              <a:t>Click to add speaker/contributor names, event name and date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9012765" y="1912111"/>
            <a:ext cx="2908760" cy="4500000"/>
          </a:xfrm>
        </p:spPr>
        <p:txBody>
          <a:bodyPr>
            <a:normAutofit/>
          </a:bodyPr>
          <a:lstStyle>
            <a:lvl1pPr marL="0" indent="0">
              <a:buNone/>
              <a:defRPr sz="2384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/>
              <a:t>Click to add additional logos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6" y="6400918"/>
            <a:ext cx="3325595" cy="28737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B4C86E2-B4D0-524F-81DD-8A055AD935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939" y="5379"/>
            <a:ext cx="2819262" cy="1645246"/>
          </a:xfrm>
          <a:prstGeom prst="rect">
            <a:avLst/>
          </a:prstGeom>
        </p:spPr>
      </p:pic>
      <p:pic>
        <p:nvPicPr>
          <p:cNvPr id="13" name="Picture 12" descr="A picture containing device, pinwheel, fan, accessory&#10;&#10;Description automatically generated">
            <a:extLst>
              <a:ext uri="{FF2B5EF4-FFF2-40B4-BE49-F238E27FC236}">
                <a16:creationId xmlns:a16="http://schemas.microsoft.com/office/drawing/2014/main" id="{C6148E6C-55A5-8641-90D9-5F304E01D6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80174" y="323925"/>
            <a:ext cx="1296595" cy="129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88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0" userDrawn="1">
          <p15:clr>
            <a:srgbClr val="FBAE40"/>
          </p15:clr>
        </p15:guide>
        <p15:guide id="2" pos="382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I_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/>
          <p:nvPr userDrawn="1"/>
        </p:nvSpPr>
        <p:spPr>
          <a:xfrm>
            <a:off x="6436229" y="-111"/>
            <a:ext cx="5724021" cy="6840000"/>
          </a:xfrm>
          <a:custGeom>
            <a:avLst/>
            <a:gdLst>
              <a:gd name="connsiteX0" fmla="*/ 0 w 2699792"/>
              <a:gd name="connsiteY0" fmla="*/ 0 h 6858000"/>
              <a:gd name="connsiteX1" fmla="*/ 2699792 w 2699792"/>
              <a:gd name="connsiteY1" fmla="*/ 0 h 6858000"/>
              <a:gd name="connsiteX2" fmla="*/ 2699792 w 2699792"/>
              <a:gd name="connsiteY2" fmla="*/ 6858000 h 6858000"/>
              <a:gd name="connsiteX3" fmla="*/ 0 w 2699792"/>
              <a:gd name="connsiteY3" fmla="*/ 6858000 h 6858000"/>
              <a:gd name="connsiteX4" fmla="*/ 0 w 2699792"/>
              <a:gd name="connsiteY4" fmla="*/ 0 h 6858000"/>
              <a:gd name="connsiteX0" fmla="*/ 1604433 w 4304225"/>
              <a:gd name="connsiteY0" fmla="*/ 0 h 6858000"/>
              <a:gd name="connsiteX1" fmla="*/ 4304225 w 4304225"/>
              <a:gd name="connsiteY1" fmla="*/ 0 h 6858000"/>
              <a:gd name="connsiteX2" fmla="*/ 4304225 w 4304225"/>
              <a:gd name="connsiteY2" fmla="*/ 6858000 h 6858000"/>
              <a:gd name="connsiteX3" fmla="*/ 0 w 4304225"/>
              <a:gd name="connsiteY3" fmla="*/ 6858000 h 6858000"/>
              <a:gd name="connsiteX4" fmla="*/ 1604433 w 430422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4225" h="6858000">
                <a:moveTo>
                  <a:pt x="1604433" y="0"/>
                </a:moveTo>
                <a:lnTo>
                  <a:pt x="4304225" y="0"/>
                </a:lnTo>
                <a:lnTo>
                  <a:pt x="4304225" y="6858000"/>
                </a:lnTo>
                <a:lnTo>
                  <a:pt x="0" y="6858000"/>
                </a:lnTo>
                <a:lnTo>
                  <a:pt x="1604433" y="0"/>
                </a:lnTo>
                <a:close/>
              </a:path>
            </a:pathLst>
          </a:custGeom>
          <a:solidFill>
            <a:srgbClr val="002F5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39" y="1912112"/>
            <a:ext cx="6223750" cy="1436333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5298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3855" y="3564099"/>
            <a:ext cx="6223750" cy="161587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3179" b="0" i="0">
                <a:latin typeface="Arial" charset="0"/>
                <a:ea typeface="Arial" charset="0"/>
                <a:cs typeface="Arial" charset="0"/>
              </a:defRPr>
            </a:lvl1pPr>
            <a:lvl2pPr marL="608022" indent="0" algn="ctr">
              <a:buNone/>
              <a:defRPr sz="2660"/>
            </a:lvl2pPr>
            <a:lvl3pPr marL="1216045" indent="0" algn="ctr">
              <a:buNone/>
              <a:defRPr sz="2394"/>
            </a:lvl3pPr>
            <a:lvl4pPr marL="1824066" indent="0" algn="ctr">
              <a:buNone/>
              <a:defRPr sz="2127"/>
            </a:lvl4pPr>
            <a:lvl5pPr marL="2432087" indent="0" algn="ctr">
              <a:buNone/>
              <a:defRPr sz="2127"/>
            </a:lvl5pPr>
            <a:lvl6pPr marL="3040109" indent="0" algn="ctr">
              <a:buNone/>
              <a:defRPr sz="2127"/>
            </a:lvl6pPr>
            <a:lvl7pPr marL="3648134" indent="0" algn="ctr">
              <a:buNone/>
              <a:defRPr sz="2127"/>
            </a:lvl7pPr>
            <a:lvl8pPr marL="4256154" indent="0" algn="ctr">
              <a:buNone/>
              <a:defRPr sz="2127"/>
            </a:lvl8pPr>
            <a:lvl9pPr marL="4864176" indent="0" algn="ctr">
              <a:buNone/>
              <a:defRPr sz="2127"/>
            </a:lvl9pPr>
          </a:lstStyle>
          <a:p>
            <a:r>
              <a:rPr lang="en-GB" noProof="0" dirty="0"/>
              <a:t>Click to add speaker/contributor names, event name and date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6676522" y="1008001"/>
            <a:ext cx="5483728" cy="5040000"/>
          </a:xfrm>
          <a:custGeom>
            <a:avLst/>
            <a:gdLst>
              <a:gd name="connsiteX0" fmla="*/ 0 w 4140000"/>
              <a:gd name="connsiteY0" fmla="*/ 0 h 5040000"/>
              <a:gd name="connsiteX1" fmla="*/ 4140000 w 4140000"/>
              <a:gd name="connsiteY1" fmla="*/ 0 h 5040000"/>
              <a:gd name="connsiteX2" fmla="*/ 4140000 w 4140000"/>
              <a:gd name="connsiteY2" fmla="*/ 5040000 h 5040000"/>
              <a:gd name="connsiteX3" fmla="*/ 0 w 4140000"/>
              <a:gd name="connsiteY3" fmla="*/ 5040000 h 5040000"/>
              <a:gd name="connsiteX4" fmla="*/ 0 w 4140000"/>
              <a:gd name="connsiteY4" fmla="*/ 0 h 5040000"/>
              <a:gd name="connsiteX0" fmla="*/ 1193800 w 4140000"/>
              <a:gd name="connsiteY0" fmla="*/ 0 h 5040000"/>
              <a:gd name="connsiteX1" fmla="*/ 4140000 w 4140000"/>
              <a:gd name="connsiteY1" fmla="*/ 0 h 5040000"/>
              <a:gd name="connsiteX2" fmla="*/ 4140000 w 4140000"/>
              <a:gd name="connsiteY2" fmla="*/ 5040000 h 5040000"/>
              <a:gd name="connsiteX3" fmla="*/ 0 w 4140000"/>
              <a:gd name="connsiteY3" fmla="*/ 5040000 h 5040000"/>
              <a:gd name="connsiteX4" fmla="*/ 1193800 w 4140000"/>
              <a:gd name="connsiteY4" fmla="*/ 0 h 5040000"/>
              <a:gd name="connsiteX0" fmla="*/ 1190625 w 4136825"/>
              <a:gd name="connsiteY0" fmla="*/ 0 h 5040000"/>
              <a:gd name="connsiteX1" fmla="*/ 4136825 w 4136825"/>
              <a:gd name="connsiteY1" fmla="*/ 0 h 5040000"/>
              <a:gd name="connsiteX2" fmla="*/ 4136825 w 4136825"/>
              <a:gd name="connsiteY2" fmla="*/ 5040000 h 5040000"/>
              <a:gd name="connsiteX3" fmla="*/ 0 w 4136825"/>
              <a:gd name="connsiteY3" fmla="*/ 5040000 h 5040000"/>
              <a:gd name="connsiteX4" fmla="*/ 1190625 w 4136825"/>
              <a:gd name="connsiteY4" fmla="*/ 0 h 5040000"/>
              <a:gd name="connsiteX0" fmla="*/ 1185863 w 4132063"/>
              <a:gd name="connsiteY0" fmla="*/ 0 h 5040000"/>
              <a:gd name="connsiteX1" fmla="*/ 4132063 w 4132063"/>
              <a:gd name="connsiteY1" fmla="*/ 0 h 5040000"/>
              <a:gd name="connsiteX2" fmla="*/ 4132063 w 4132063"/>
              <a:gd name="connsiteY2" fmla="*/ 5040000 h 5040000"/>
              <a:gd name="connsiteX3" fmla="*/ 0 w 4132063"/>
              <a:gd name="connsiteY3" fmla="*/ 5040000 h 5040000"/>
              <a:gd name="connsiteX4" fmla="*/ 1185863 w 4132063"/>
              <a:gd name="connsiteY4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2063" h="5040000">
                <a:moveTo>
                  <a:pt x="1185863" y="0"/>
                </a:moveTo>
                <a:lnTo>
                  <a:pt x="4132063" y="0"/>
                </a:lnTo>
                <a:lnTo>
                  <a:pt x="4132063" y="5040000"/>
                </a:lnTo>
                <a:lnTo>
                  <a:pt x="0" y="5040000"/>
                </a:lnTo>
                <a:lnTo>
                  <a:pt x="1185863" y="0"/>
                </a:lnTo>
                <a:close/>
              </a:path>
            </a:pathLst>
          </a:custGeom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3709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icon to add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6" y="6400918"/>
            <a:ext cx="3325595" cy="28737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2029F50-7E43-024F-B687-802B76A140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939" y="5379"/>
            <a:ext cx="2819262" cy="1645246"/>
          </a:xfrm>
          <a:prstGeom prst="rect">
            <a:avLst/>
          </a:prstGeom>
        </p:spPr>
      </p:pic>
      <p:pic>
        <p:nvPicPr>
          <p:cNvPr id="13" name="Picture 12" descr="A picture containing device, pinwheel, fan, accessory&#10;&#10;Description automatically generated">
            <a:extLst>
              <a:ext uri="{FF2B5EF4-FFF2-40B4-BE49-F238E27FC236}">
                <a16:creationId xmlns:a16="http://schemas.microsoft.com/office/drawing/2014/main" id="{170B63D7-3F09-8A4A-8BE9-DEC4F0E44A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80174" y="323925"/>
            <a:ext cx="1296595" cy="129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84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0" userDrawn="1">
          <p15:clr>
            <a:srgbClr val="FBAE40"/>
          </p15:clr>
        </p15:guide>
        <p15:guide id="2" pos="38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I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funnel chart&#10;&#10;Description automatically generated">
            <a:extLst>
              <a:ext uri="{FF2B5EF4-FFF2-40B4-BE49-F238E27FC236}">
                <a16:creationId xmlns:a16="http://schemas.microsoft.com/office/drawing/2014/main" id="{31464397-5075-1B42-8C95-F5CB16AC5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8"/>
            <a:ext cx="12160250" cy="68401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11C186-6F17-244A-87DE-CC8F2F07F4D5}"/>
              </a:ext>
            </a:extLst>
          </p:cNvPr>
          <p:cNvSpPr/>
          <p:nvPr userDrawn="1"/>
        </p:nvSpPr>
        <p:spPr>
          <a:xfrm>
            <a:off x="1" y="1"/>
            <a:ext cx="12160250" cy="5924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4" noProof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6D157AA-B665-0447-8E2F-94F08F914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2" y="251917"/>
            <a:ext cx="11682725" cy="5760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6D540003-B28C-1C40-ADA6-4E8B1B43F6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17720" y="6409559"/>
            <a:ext cx="4291613" cy="359083"/>
          </a:xfrm>
        </p:spPr>
        <p:txBody>
          <a:bodyPr/>
          <a:lstStyle>
            <a:lvl1pPr algn="ctr">
              <a:defRPr sz="1590">
                <a:solidFill>
                  <a:srgbClr val="000000"/>
                </a:solidFill>
              </a:defRPr>
            </a:lvl1pPr>
          </a:lstStyle>
          <a:p>
            <a:r>
              <a:rPr lang="en-US"/>
              <a:t>20th European Conference Composite Materials  28/06/2022</a:t>
            </a:r>
            <a:endParaRPr lang="en-GB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C94AEB76-EDCF-5D4C-84AC-D92FD923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17455" y="6049519"/>
            <a:ext cx="4291613" cy="359083"/>
          </a:xfrm>
        </p:spPr>
        <p:txBody>
          <a:bodyPr/>
          <a:lstStyle>
            <a:lvl1pPr>
              <a:defRPr sz="2119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A066C8D5-98D8-F643-B8D5-DFFF300B1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6558" y="1"/>
            <a:ext cx="953692" cy="359083"/>
          </a:xfrm>
        </p:spPr>
        <p:txBody>
          <a:bodyPr/>
          <a:lstStyle>
            <a:lvl1pPr>
              <a:defRPr sz="2384">
                <a:solidFill>
                  <a:srgbClr val="002F5F"/>
                </a:solidFill>
              </a:defRPr>
            </a:lvl1pPr>
          </a:lstStyle>
          <a:p>
            <a:fld id="{8AC74B27-7BD7-2F43-A7F3-D0A6D9D95A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009001B3-FD72-6B4D-886C-470A4B3D7B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8762" y="994667"/>
            <a:ext cx="11682725" cy="4896000"/>
          </a:xfrm>
        </p:spPr>
        <p:txBody>
          <a:bodyPr/>
          <a:lstStyle>
            <a:lvl1pPr>
              <a:lnSpc>
                <a:spcPct val="100000"/>
              </a:lnSpc>
              <a:defRPr sz="3179"/>
            </a:lvl1pPr>
            <a:lvl2pPr>
              <a:lnSpc>
                <a:spcPct val="100000"/>
              </a:lnSpc>
              <a:defRPr sz="2649"/>
            </a:lvl2pPr>
            <a:lvl3pPr>
              <a:defRPr sz="2384"/>
            </a:lvl3pPr>
            <a:lvl4pPr>
              <a:lnSpc>
                <a:spcPct val="100000"/>
              </a:lnSpc>
              <a:defRPr sz="2119"/>
            </a:lvl4pPr>
            <a:lvl5pPr>
              <a:lnSpc>
                <a:spcPct val="100000"/>
              </a:lnSpc>
              <a:defRPr sz="2119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0A4F366-113F-F54C-BFDB-C888647BD8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74174" y="5951931"/>
            <a:ext cx="4530036" cy="8640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384" b="0" i="0" baseline="0">
                <a:latin typeface="Arial" charset="0"/>
                <a:ea typeface="Arial" charset="0"/>
                <a:cs typeface="Arial" charset="0"/>
              </a:defRPr>
            </a:lvl1pPr>
            <a:lvl2pPr marL="608022" indent="0">
              <a:buNone/>
              <a:defRPr sz="2394" b="0" i="0">
                <a:latin typeface="Arial" charset="0"/>
                <a:ea typeface="Arial" charset="0"/>
                <a:cs typeface="Arial" charset="0"/>
              </a:defRPr>
            </a:lvl2pPr>
            <a:lvl3pPr marL="1216045" indent="0">
              <a:buNone/>
              <a:defRPr sz="2394" b="0" i="0">
                <a:latin typeface="Arial" charset="0"/>
                <a:ea typeface="Arial" charset="0"/>
                <a:cs typeface="Arial" charset="0"/>
              </a:defRPr>
            </a:lvl3pPr>
            <a:lvl4pPr marL="1824066" indent="0">
              <a:buNone/>
              <a:defRPr sz="2394" b="0" i="0">
                <a:latin typeface="Arial" charset="0"/>
                <a:ea typeface="Arial" charset="0"/>
                <a:cs typeface="Arial" charset="0"/>
              </a:defRPr>
            </a:lvl4pPr>
            <a:lvl5pPr marL="2432087" indent="0">
              <a:buNone/>
              <a:defRPr sz="2394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497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I_Two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art, funnel chart&#10;&#10;Description automatically generated">
            <a:extLst>
              <a:ext uri="{FF2B5EF4-FFF2-40B4-BE49-F238E27FC236}">
                <a16:creationId xmlns:a16="http://schemas.microsoft.com/office/drawing/2014/main" id="{507007CC-E4F9-1944-9A0C-A7CECC87C8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8"/>
            <a:ext cx="12160250" cy="684014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3FCC91D-32B4-B44F-8125-3BD0FBE0B907}"/>
              </a:ext>
            </a:extLst>
          </p:cNvPr>
          <p:cNvSpPr/>
          <p:nvPr userDrawn="1"/>
        </p:nvSpPr>
        <p:spPr>
          <a:xfrm>
            <a:off x="1" y="1"/>
            <a:ext cx="12160250" cy="5924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4" noProof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6FA77C9-5346-A443-A79E-6572BD801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2" y="251917"/>
            <a:ext cx="11682725" cy="5760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DC4740E1-2E0E-7048-8E64-865B095E2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17720" y="6409559"/>
            <a:ext cx="4291613" cy="359083"/>
          </a:xfrm>
        </p:spPr>
        <p:txBody>
          <a:bodyPr/>
          <a:lstStyle>
            <a:lvl1pPr algn="ctr">
              <a:defRPr sz="1590">
                <a:solidFill>
                  <a:srgbClr val="000000"/>
                </a:solidFill>
              </a:defRPr>
            </a:lvl1pPr>
          </a:lstStyle>
          <a:p>
            <a:r>
              <a:rPr lang="en-US"/>
              <a:t>20th European Conference Composite Materials  28/06/2022</a:t>
            </a:r>
            <a:endParaRPr lang="en-GB"/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ADB377EB-C70C-E449-8CBD-FDBF44E9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17455" y="6049519"/>
            <a:ext cx="4291613" cy="359083"/>
          </a:xfrm>
        </p:spPr>
        <p:txBody>
          <a:bodyPr/>
          <a:lstStyle>
            <a:lvl1pPr>
              <a:defRPr sz="2119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8E76D5FD-75C8-7D4F-9B1F-AB34441F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6558" y="1"/>
            <a:ext cx="953692" cy="359083"/>
          </a:xfrm>
        </p:spPr>
        <p:txBody>
          <a:bodyPr/>
          <a:lstStyle>
            <a:lvl1pPr>
              <a:defRPr sz="2384">
                <a:solidFill>
                  <a:srgbClr val="002F5F"/>
                </a:solidFill>
              </a:defRPr>
            </a:lvl1pPr>
          </a:lstStyle>
          <a:p>
            <a:fld id="{8AC74B27-7BD7-2F43-A7F3-D0A6D9D95AB6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F754B579-D8CC-F543-80CC-B92A71E13A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762" y="994667"/>
            <a:ext cx="5722151" cy="4896000"/>
          </a:xfrm>
        </p:spPr>
        <p:txBody>
          <a:bodyPr/>
          <a:lstStyle>
            <a:lvl1pPr>
              <a:lnSpc>
                <a:spcPct val="100000"/>
              </a:lnSpc>
              <a:defRPr sz="3179"/>
            </a:lvl1pPr>
            <a:lvl2pPr>
              <a:lnSpc>
                <a:spcPct val="100000"/>
              </a:lnSpc>
              <a:defRPr sz="2649"/>
            </a:lvl2pPr>
            <a:lvl3pPr>
              <a:lnSpc>
                <a:spcPct val="100000"/>
              </a:lnSpc>
              <a:defRPr sz="2384"/>
            </a:lvl3pPr>
            <a:lvl4pPr>
              <a:lnSpc>
                <a:spcPct val="100000"/>
              </a:lnSpc>
              <a:defRPr sz="2119"/>
            </a:lvl4pPr>
            <a:lvl5pPr>
              <a:lnSpc>
                <a:spcPct val="100000"/>
              </a:lnSpc>
              <a:defRPr sz="2119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454CEDC9-CB34-EF4C-A128-5BD08E20DA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74174" y="5951931"/>
            <a:ext cx="4530036" cy="8640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384" b="0" i="0" baseline="0">
                <a:latin typeface="Arial" charset="0"/>
                <a:ea typeface="Arial" charset="0"/>
                <a:cs typeface="Arial" charset="0"/>
              </a:defRPr>
            </a:lvl1pPr>
            <a:lvl2pPr marL="608022" indent="0">
              <a:buNone/>
              <a:defRPr sz="2394" b="0" i="0">
                <a:latin typeface="Arial" charset="0"/>
                <a:ea typeface="Arial" charset="0"/>
                <a:cs typeface="Arial" charset="0"/>
              </a:defRPr>
            </a:lvl2pPr>
            <a:lvl3pPr marL="1216045" indent="0">
              <a:buNone/>
              <a:defRPr sz="2394" b="0" i="0">
                <a:latin typeface="Arial" charset="0"/>
                <a:ea typeface="Arial" charset="0"/>
                <a:cs typeface="Arial" charset="0"/>
              </a:defRPr>
            </a:lvl3pPr>
            <a:lvl4pPr marL="1824066" indent="0">
              <a:buNone/>
              <a:defRPr sz="2394" b="0" i="0">
                <a:latin typeface="Arial" charset="0"/>
                <a:ea typeface="Arial" charset="0"/>
                <a:cs typeface="Arial" charset="0"/>
              </a:defRPr>
            </a:lvl4pPr>
            <a:lvl5pPr marL="2432087" indent="0">
              <a:buNone/>
              <a:defRPr sz="2394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97C97F96-3C2E-6846-87FA-1205767ABC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9336" y="994667"/>
            <a:ext cx="5722151" cy="4896000"/>
          </a:xfrm>
        </p:spPr>
        <p:txBody>
          <a:bodyPr/>
          <a:lstStyle>
            <a:lvl1pPr>
              <a:lnSpc>
                <a:spcPct val="100000"/>
              </a:lnSpc>
              <a:defRPr sz="3179"/>
            </a:lvl1pPr>
            <a:lvl2pPr>
              <a:lnSpc>
                <a:spcPct val="100000"/>
              </a:lnSpc>
              <a:defRPr sz="2649"/>
            </a:lvl2pPr>
            <a:lvl3pPr>
              <a:lnSpc>
                <a:spcPct val="100000"/>
              </a:lnSpc>
              <a:defRPr sz="2384"/>
            </a:lvl3pPr>
            <a:lvl4pPr>
              <a:lnSpc>
                <a:spcPct val="100000"/>
              </a:lnSpc>
              <a:defRPr sz="2119"/>
            </a:lvl4pPr>
            <a:lvl5pPr>
              <a:lnSpc>
                <a:spcPct val="100000"/>
              </a:lnSpc>
              <a:defRPr sz="2119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7887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I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/>
          <p:nvPr userDrawn="1"/>
        </p:nvSpPr>
        <p:spPr>
          <a:xfrm>
            <a:off x="6436229" y="-111"/>
            <a:ext cx="5724021" cy="6840000"/>
          </a:xfrm>
          <a:custGeom>
            <a:avLst/>
            <a:gdLst>
              <a:gd name="connsiteX0" fmla="*/ 0 w 2699792"/>
              <a:gd name="connsiteY0" fmla="*/ 0 h 6858000"/>
              <a:gd name="connsiteX1" fmla="*/ 2699792 w 2699792"/>
              <a:gd name="connsiteY1" fmla="*/ 0 h 6858000"/>
              <a:gd name="connsiteX2" fmla="*/ 2699792 w 2699792"/>
              <a:gd name="connsiteY2" fmla="*/ 6858000 h 6858000"/>
              <a:gd name="connsiteX3" fmla="*/ 0 w 2699792"/>
              <a:gd name="connsiteY3" fmla="*/ 6858000 h 6858000"/>
              <a:gd name="connsiteX4" fmla="*/ 0 w 2699792"/>
              <a:gd name="connsiteY4" fmla="*/ 0 h 6858000"/>
              <a:gd name="connsiteX0" fmla="*/ 1604433 w 4304225"/>
              <a:gd name="connsiteY0" fmla="*/ 0 h 6858000"/>
              <a:gd name="connsiteX1" fmla="*/ 4304225 w 4304225"/>
              <a:gd name="connsiteY1" fmla="*/ 0 h 6858000"/>
              <a:gd name="connsiteX2" fmla="*/ 4304225 w 4304225"/>
              <a:gd name="connsiteY2" fmla="*/ 6858000 h 6858000"/>
              <a:gd name="connsiteX3" fmla="*/ 0 w 4304225"/>
              <a:gd name="connsiteY3" fmla="*/ 6858000 h 6858000"/>
              <a:gd name="connsiteX4" fmla="*/ 1604433 w 430422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4225" h="6858000">
                <a:moveTo>
                  <a:pt x="1604433" y="0"/>
                </a:moveTo>
                <a:lnTo>
                  <a:pt x="4304225" y="0"/>
                </a:lnTo>
                <a:lnTo>
                  <a:pt x="4304225" y="6858000"/>
                </a:lnTo>
                <a:lnTo>
                  <a:pt x="0" y="6858000"/>
                </a:lnTo>
                <a:lnTo>
                  <a:pt x="1604433" y="0"/>
                </a:lnTo>
                <a:close/>
              </a:path>
            </a:pathLst>
          </a:custGeom>
          <a:solidFill>
            <a:srgbClr val="002F5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4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439" y="1912112"/>
            <a:ext cx="6223750" cy="1436333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5298"/>
            </a:lvl1pPr>
          </a:lstStyle>
          <a:p>
            <a:r>
              <a:rPr lang="en-US" noProof="0" dirty="0"/>
              <a:t>Click to add speaker name</a:t>
            </a:r>
            <a:endParaRPr lang="en-GB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3855" y="3564099"/>
            <a:ext cx="6223750" cy="161587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3179" b="0" i="0">
                <a:latin typeface="Arial" charset="0"/>
                <a:ea typeface="Arial" charset="0"/>
                <a:cs typeface="Arial" charset="0"/>
              </a:defRPr>
            </a:lvl1pPr>
            <a:lvl2pPr marL="608022" indent="0" algn="ctr">
              <a:buNone/>
              <a:defRPr sz="2660"/>
            </a:lvl2pPr>
            <a:lvl3pPr marL="1216045" indent="0" algn="ctr">
              <a:buNone/>
              <a:defRPr sz="2394"/>
            </a:lvl3pPr>
            <a:lvl4pPr marL="1824066" indent="0" algn="ctr">
              <a:buNone/>
              <a:defRPr sz="2127"/>
            </a:lvl4pPr>
            <a:lvl5pPr marL="2432087" indent="0" algn="ctr">
              <a:buNone/>
              <a:defRPr sz="2127"/>
            </a:lvl5pPr>
            <a:lvl6pPr marL="3040109" indent="0" algn="ctr">
              <a:buNone/>
              <a:defRPr sz="2127"/>
            </a:lvl6pPr>
            <a:lvl7pPr marL="3648134" indent="0" algn="ctr">
              <a:buNone/>
              <a:defRPr sz="2127"/>
            </a:lvl7pPr>
            <a:lvl8pPr marL="4256154" indent="0" algn="ctr">
              <a:buNone/>
              <a:defRPr sz="2127"/>
            </a:lvl8pPr>
            <a:lvl9pPr marL="4864176" indent="0" algn="ctr">
              <a:buNone/>
              <a:defRPr sz="2127"/>
            </a:lvl9pPr>
          </a:lstStyle>
          <a:p>
            <a:r>
              <a:rPr lang="en-GB" noProof="0"/>
              <a:t>Click to add email address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9012765" y="1912111"/>
            <a:ext cx="2908760" cy="4500000"/>
          </a:xfrm>
        </p:spPr>
        <p:txBody>
          <a:bodyPr>
            <a:normAutofit/>
          </a:bodyPr>
          <a:lstStyle>
            <a:lvl1pPr marL="0" indent="0">
              <a:buNone/>
              <a:defRPr sz="2384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GB" noProof="0"/>
              <a:t>Click to insert acknowledgements and add additional logos here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76" y="6400918"/>
            <a:ext cx="3325595" cy="28737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2EBA58-FC92-0541-A412-45EC810CCC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9939" y="5379"/>
            <a:ext cx="2819262" cy="1645246"/>
          </a:xfrm>
          <a:prstGeom prst="rect">
            <a:avLst/>
          </a:prstGeom>
        </p:spPr>
      </p:pic>
      <p:pic>
        <p:nvPicPr>
          <p:cNvPr id="13" name="Picture 12" descr="A picture containing device, pinwheel, fan, accessory&#10;&#10;Description automatically generated">
            <a:extLst>
              <a:ext uri="{FF2B5EF4-FFF2-40B4-BE49-F238E27FC236}">
                <a16:creationId xmlns:a16="http://schemas.microsoft.com/office/drawing/2014/main" id="{E49B18A6-C0D4-DF4B-B0BE-DF4CC1BA22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80174" y="323925"/>
            <a:ext cx="1296595" cy="129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22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0" userDrawn="1">
          <p15:clr>
            <a:srgbClr val="FBAE40"/>
          </p15:clr>
        </p15:guide>
        <p15:guide id="2" pos="382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762" y="251981"/>
            <a:ext cx="11682725" cy="57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762" y="936581"/>
            <a:ext cx="11682725" cy="529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5438" y="6340169"/>
            <a:ext cx="2736056" cy="359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2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20th European Conference Composite Materials  28/06/2022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7626" y="6340169"/>
            <a:ext cx="5745000" cy="359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27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8757" y="6340169"/>
            <a:ext cx="2736056" cy="3590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27">
                <a:solidFill>
                  <a:srgbClr val="002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AC74B27-7BD7-2F43-A7F3-D0A6D9D95AB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37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1" r:id="rId2"/>
    <p:sldLayoutId id="2147483697" r:id="rId3"/>
    <p:sldLayoutId id="2147483702" r:id="rId4"/>
    <p:sldLayoutId id="2147483683" r:id="rId5"/>
  </p:sldLayoutIdLst>
  <p:hf hdr="0" ftr="0"/>
  <p:txStyles>
    <p:titleStyle>
      <a:lvl1pPr algn="l" defTabSz="1216045" rtl="0" eaLnBrk="1" latinLnBrk="0" hangingPunct="1">
        <a:lnSpc>
          <a:spcPct val="90000"/>
        </a:lnSpc>
        <a:spcBef>
          <a:spcPct val="0"/>
        </a:spcBef>
        <a:buNone/>
        <a:defRPr sz="5298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4010" indent="-304010" algn="l" defTabSz="1216045" rtl="0" eaLnBrk="1" latinLnBrk="0" hangingPunct="1">
        <a:lnSpc>
          <a:spcPct val="100000"/>
        </a:lnSpc>
        <a:spcBef>
          <a:spcPts val="1330"/>
        </a:spcBef>
        <a:buFont typeface="Arial" panose="020B0604020202020204" pitchFamily="34" charset="0"/>
        <a:buChar char="•"/>
        <a:defRPr sz="370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2032" indent="-304010" algn="l" defTabSz="121604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•"/>
        <a:defRPr sz="317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0055" indent="-304010" algn="l" defTabSz="121604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•"/>
        <a:defRPr sz="264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28077" indent="-304010" algn="l" defTabSz="121604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•"/>
        <a:defRPr sz="2384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36098" indent="-304010" algn="l" defTabSz="1216045" rtl="0" eaLnBrk="1" latinLnBrk="0" hangingPunct="1">
        <a:lnSpc>
          <a:spcPct val="100000"/>
        </a:lnSpc>
        <a:spcBef>
          <a:spcPts val="665"/>
        </a:spcBef>
        <a:buFont typeface="Arial" panose="020B0604020202020204" pitchFamily="34" charset="0"/>
        <a:buChar char="•"/>
        <a:defRPr sz="2384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4121" indent="-304010" algn="l" defTabSz="121604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952144" indent="-304010" algn="l" defTabSz="121604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560166" indent="-304010" algn="l" defTabSz="121604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5168188" indent="-304010" algn="l" defTabSz="1216045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04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22" algn="l" defTabSz="121604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045" algn="l" defTabSz="121604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066" algn="l" defTabSz="121604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087" algn="l" defTabSz="121604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109" algn="l" defTabSz="121604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134" algn="l" defTabSz="121604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154" algn="l" defTabSz="121604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176" algn="l" defTabSz="1216045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27.png"/><Relationship Id="rId7" Type="http://schemas.openxmlformats.org/officeDocument/2006/relationships/diagramLayout" Target="../diagrams/layou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8.xml"/><Relationship Id="rId5" Type="http://schemas.openxmlformats.org/officeDocument/2006/relationships/image" Target="../media/image29.png"/><Relationship Id="rId10" Type="http://schemas.microsoft.com/office/2007/relationships/diagramDrawing" Target="../diagrams/drawing8.xml"/><Relationship Id="rId4" Type="http://schemas.openxmlformats.org/officeDocument/2006/relationships/image" Target="../media/image28.png"/><Relationship Id="rId9" Type="http://schemas.openxmlformats.org/officeDocument/2006/relationships/diagramColors" Target="../diagrams/colors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0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33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3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5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37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38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diagramLayout" Target="../diagrams/layout18.xml"/><Relationship Id="rId7" Type="http://schemas.openxmlformats.org/officeDocument/2006/relationships/image" Target="../media/image39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19.xml"/><Relationship Id="rId7" Type="http://schemas.openxmlformats.org/officeDocument/2006/relationships/image" Target="../media/image41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2.xml"/><Relationship Id="rId5" Type="http://schemas.openxmlformats.org/officeDocument/2006/relationships/image" Target="../media/image10.tif"/><Relationship Id="rId10" Type="http://schemas.microsoft.com/office/2007/relationships/diagramDrawing" Target="../diagrams/drawing2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2.tiff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diagramLayout" Target="../diagrams/layout5.xml"/><Relationship Id="rId3" Type="http://schemas.openxmlformats.org/officeDocument/2006/relationships/image" Target="../media/image14.tif"/><Relationship Id="rId7" Type="http://schemas.openxmlformats.org/officeDocument/2006/relationships/image" Target="../media/image18.png"/><Relationship Id="rId12" Type="http://schemas.openxmlformats.org/officeDocument/2006/relationships/diagramData" Target="../diagrams/data5.xml"/><Relationship Id="rId2" Type="http://schemas.openxmlformats.org/officeDocument/2006/relationships/image" Target="../media/image13.tif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tif"/><Relationship Id="rId15" Type="http://schemas.openxmlformats.org/officeDocument/2006/relationships/diagramColors" Target="../diagrams/colors5.xml"/><Relationship Id="rId10" Type="http://schemas.openxmlformats.org/officeDocument/2006/relationships/image" Target="../media/image21.png"/><Relationship Id="rId4" Type="http://schemas.openxmlformats.org/officeDocument/2006/relationships/image" Target="../media/image15.tif"/><Relationship Id="rId9" Type="http://schemas.openxmlformats.org/officeDocument/2006/relationships/image" Target="../media/image20.png"/><Relationship Id="rId1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4.tif"/><Relationship Id="rId7" Type="http://schemas.openxmlformats.org/officeDocument/2006/relationships/diagramColors" Target="../diagrams/colors6.xml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26.png"/><Relationship Id="rId9" Type="http://schemas.microsoft.com/office/2007/relationships/diagramDrawing" Target="../diagrams/drawin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B95BF0-47CB-4A99-99DA-653C56FD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48" y="2110100"/>
            <a:ext cx="7160821" cy="1850039"/>
          </a:xfrm>
        </p:spPr>
        <p:txBody>
          <a:bodyPr/>
          <a:lstStyle/>
          <a:p>
            <a:pPr algn="ctr"/>
            <a:r>
              <a:rPr lang="en-GB" sz="3600" dirty="0"/>
              <a:t>PHASE SEGMENTATION OF UNCURED COMPOSITE PREPREGS VIA DEEP LEARNING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35ADF-FDEB-48BF-A47F-3913B0022255}"/>
              </a:ext>
            </a:extLst>
          </p:cNvPr>
          <p:cNvSpPr txBox="1"/>
          <p:nvPr/>
        </p:nvSpPr>
        <p:spPr>
          <a:xfrm>
            <a:off x="7329212" y="6180743"/>
            <a:ext cx="4124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pedro.galvezhernandez</a:t>
            </a:r>
            <a:r>
              <a:rPr lang="en-GB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@bristol.ac.uk</a:t>
            </a:r>
            <a:endParaRPr lang="en-GB" dirty="0"/>
          </a:p>
        </p:txBody>
      </p:sp>
      <p:sp>
        <p:nvSpPr>
          <p:cNvPr id="10" name="Subtitle 6">
            <a:extLst>
              <a:ext uri="{FF2B5EF4-FFF2-40B4-BE49-F238E27FC236}">
                <a16:creationId xmlns:a16="http://schemas.microsoft.com/office/drawing/2014/main" id="{19F677DD-73CD-78B0-C599-890F8FD391FF}"/>
              </a:ext>
            </a:extLst>
          </p:cNvPr>
          <p:cNvSpPr txBox="1">
            <a:spLocks/>
          </p:cNvSpPr>
          <p:nvPr/>
        </p:nvSpPr>
        <p:spPr>
          <a:xfrm>
            <a:off x="205530" y="4059633"/>
            <a:ext cx="5874595" cy="1060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216045" rtl="0" eaLnBrk="1" latinLnBrk="0" hangingPunct="1">
              <a:lnSpc>
                <a:spcPct val="100000"/>
              </a:lnSpc>
              <a:spcBef>
                <a:spcPts val="1330"/>
              </a:spcBef>
              <a:buFont typeface="Arial" panose="020B0604020202020204" pitchFamily="34" charset="0"/>
              <a:buNone/>
              <a:defRPr sz="3179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08022" indent="0" algn="ctr" defTabSz="121604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None/>
              <a:defRPr sz="266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6045" indent="0" algn="ctr" defTabSz="121604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None/>
              <a:defRPr sz="2394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4066" indent="0" algn="ctr" defTabSz="121604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None/>
              <a:defRPr sz="212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2087" indent="0" algn="ctr" defTabSz="121604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None/>
              <a:defRPr sz="212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0109" indent="0" algn="ctr" defTabSz="121604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21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48134" indent="0" algn="ctr" defTabSz="121604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21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6154" indent="0" algn="ctr" defTabSz="121604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21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64176" indent="0" algn="ctr" defTabSz="121604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None/>
              <a:defRPr sz="212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Pedro Galvez Hernandez</a:t>
            </a:r>
          </a:p>
          <a:p>
            <a:r>
              <a:rPr lang="en-GB" sz="2400" dirty="0" err="1"/>
              <a:t>Dr.</a:t>
            </a:r>
            <a:r>
              <a:rPr lang="en-GB" sz="2400" dirty="0"/>
              <a:t> James Kratz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DE0211-DBCE-112B-324F-3813C3E9F03C}"/>
              </a:ext>
            </a:extLst>
          </p:cNvPr>
          <p:cNvSpPr txBox="1"/>
          <p:nvPr/>
        </p:nvSpPr>
        <p:spPr>
          <a:xfrm>
            <a:off x="162648" y="5285300"/>
            <a:ext cx="5512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Image Based Simulation Fo</a:t>
            </a:r>
            <a:r>
              <a:rPr lang="en-GB" dirty="0"/>
              <a:t>r Industry (IbSim-4i)</a:t>
            </a:r>
          </a:p>
          <a:p>
            <a:r>
              <a:rPr lang="en-GB" dirty="0"/>
              <a:t>20.10.2022</a:t>
            </a:r>
          </a:p>
          <a:p>
            <a:r>
              <a:rPr lang="en-GB" sz="1800" dirty="0"/>
              <a:t>London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4EB693-5541-E871-48EC-24FED039B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434" t="21296" r="589" b="4093"/>
          <a:stretch/>
        </p:blipFill>
        <p:spPr>
          <a:xfrm>
            <a:off x="8020279" y="2573522"/>
            <a:ext cx="3824272" cy="332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9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10</a:t>
            </a:fld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549EEC-6A20-62A6-D26F-74C746F09F26}"/>
              </a:ext>
            </a:extLst>
          </p:cNvPr>
          <p:cNvSpPr/>
          <p:nvPr/>
        </p:nvSpPr>
        <p:spPr>
          <a:xfrm>
            <a:off x="243200" y="909265"/>
            <a:ext cx="7068585" cy="40011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</a:rPr>
              <a:t>Performance Evaluation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AE79BB-584A-6D7F-B7A1-DCAF1EECF5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2" r="42693"/>
          <a:stretch/>
        </p:blipFill>
        <p:spPr>
          <a:xfrm>
            <a:off x="751382" y="1504199"/>
            <a:ext cx="3212013" cy="31778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262C5B5-81C5-D37E-F455-0D43D3AE67AB}"/>
              </a:ext>
            </a:extLst>
          </p:cNvPr>
          <p:cNvSpPr/>
          <p:nvPr/>
        </p:nvSpPr>
        <p:spPr>
          <a:xfrm>
            <a:off x="133279" y="4855925"/>
            <a:ext cx="4448218" cy="825197"/>
          </a:xfrm>
          <a:prstGeom prst="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Three ROIs with </a:t>
            </a:r>
            <a:r>
              <a:rPr lang="en-GB" sz="2000" b="1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low (1%)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b="1" dirty="0">
                <a:solidFill>
                  <a:srgbClr val="FFC000"/>
                </a:solidFill>
              </a:rPr>
              <a:t>medium (6%) </a:t>
            </a:r>
            <a:r>
              <a:rPr lang="en-GB" sz="2000" dirty="0">
                <a:solidFill>
                  <a:schemeClr val="tx1"/>
                </a:solidFill>
              </a:rPr>
              <a:t>and </a:t>
            </a:r>
            <a:r>
              <a:rPr lang="en-GB" sz="2000" b="1" dirty="0">
                <a:solidFill>
                  <a:srgbClr val="C00000"/>
                </a:solidFill>
              </a:rPr>
              <a:t>high porosity (25%)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3C3A2F-9477-D09A-CE39-A276D714BDE8}"/>
              </a:ext>
            </a:extLst>
          </p:cNvPr>
          <p:cNvSpPr/>
          <p:nvPr/>
        </p:nvSpPr>
        <p:spPr>
          <a:xfrm>
            <a:off x="4112241" y="1159416"/>
            <a:ext cx="248446" cy="269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F57466-DE3C-2D1B-022B-CDDAE81E752D}"/>
              </a:ext>
            </a:extLst>
          </p:cNvPr>
          <p:cNvSpPr/>
          <p:nvPr/>
        </p:nvSpPr>
        <p:spPr>
          <a:xfrm>
            <a:off x="7824368" y="1159416"/>
            <a:ext cx="248446" cy="269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53AC69-6600-3C9D-0C21-D21A108248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530" b="-481"/>
          <a:stretch/>
        </p:blipFill>
        <p:spPr>
          <a:xfrm>
            <a:off x="4225854" y="1428750"/>
            <a:ext cx="7445473" cy="3482199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DA2B9595-42BA-5282-2BA6-1FC1EB059019}"/>
              </a:ext>
            </a:extLst>
          </p:cNvPr>
          <p:cNvSpPr/>
          <p:nvPr/>
        </p:nvSpPr>
        <p:spPr>
          <a:xfrm rot="16200000" flipV="1">
            <a:off x="4666501" y="4299539"/>
            <a:ext cx="863736" cy="35908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3699D-8205-4390-5643-20E76F4EDC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97"/>
          <a:stretch/>
        </p:blipFill>
        <p:spPr>
          <a:xfrm>
            <a:off x="5424465" y="5221563"/>
            <a:ext cx="5048250" cy="588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770655-1C1B-E44A-3929-2B0A94F21F56}"/>
              </a:ext>
            </a:extLst>
          </p:cNvPr>
          <p:cNvSpPr txBox="1"/>
          <p:nvPr/>
        </p:nvSpPr>
        <p:spPr>
          <a:xfrm>
            <a:off x="10592410" y="5100276"/>
            <a:ext cx="2157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TP: True Positive</a:t>
            </a:r>
          </a:p>
          <a:p>
            <a:r>
              <a:rPr lang="en-GB" sz="1200" dirty="0"/>
              <a:t>TN: True Negative</a:t>
            </a:r>
          </a:p>
          <a:p>
            <a:r>
              <a:rPr lang="en-GB" sz="1200" dirty="0"/>
              <a:t>FP: False Positive</a:t>
            </a:r>
          </a:p>
          <a:p>
            <a:r>
              <a:rPr lang="en-GB" sz="1200" dirty="0"/>
              <a:t>FN: False Negative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15A559D-2FE4-8997-5891-2EE9A84151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6723468"/>
              </p:ext>
            </p:extLst>
          </p:nvPr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5C600D95-8A5A-7BAD-FAE5-26DA0A149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</p:spTree>
    <p:extLst>
      <p:ext uri="{BB962C8B-B14F-4D97-AF65-F5344CB8AC3E}">
        <p14:creationId xmlns:p14="http://schemas.microsoft.com/office/powerpoint/2010/main" val="4135449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11</a:t>
            </a:fld>
            <a:endParaRPr lang="en-GB" noProof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427B1C3-9D0F-3203-517A-1787E8F01E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5177403"/>
              </p:ext>
            </p:extLst>
          </p:nvPr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65EF8574-3900-DF1E-4A08-46A8FD2182D5}"/>
              </a:ext>
            </a:extLst>
          </p:cNvPr>
          <p:cNvSpPr/>
          <p:nvPr/>
        </p:nvSpPr>
        <p:spPr>
          <a:xfrm>
            <a:off x="528543" y="1080888"/>
            <a:ext cx="10821233" cy="75752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accent1"/>
                </a:solidFill>
              </a:rPr>
              <a:t>What is the effect of the Deep Learning architecture in the segmentation performance?</a:t>
            </a:r>
          </a:p>
        </p:txBody>
      </p:sp>
      <p:graphicFrame>
        <p:nvGraphicFramePr>
          <p:cNvPr id="41" name="Table 41">
            <a:extLst>
              <a:ext uri="{FF2B5EF4-FFF2-40B4-BE49-F238E27FC236}">
                <a16:creationId xmlns:a16="http://schemas.microsoft.com/office/drawing/2014/main" id="{E6BDCFA1-B4AB-6738-FF5A-92E66842F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916015"/>
              </p:ext>
            </p:extLst>
          </p:nvPr>
        </p:nvGraphicFramePr>
        <p:xfrm>
          <a:off x="741116" y="2025461"/>
          <a:ext cx="10396086" cy="33832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465362">
                  <a:extLst>
                    <a:ext uri="{9D8B030D-6E8A-4147-A177-3AD203B41FA5}">
                      <a16:colId xmlns:a16="http://schemas.microsoft.com/office/drawing/2014/main" val="2192472457"/>
                    </a:ext>
                  </a:extLst>
                </a:gridCol>
                <a:gridCol w="3465362">
                  <a:extLst>
                    <a:ext uri="{9D8B030D-6E8A-4147-A177-3AD203B41FA5}">
                      <a16:colId xmlns:a16="http://schemas.microsoft.com/office/drawing/2014/main" val="313736019"/>
                    </a:ext>
                  </a:extLst>
                </a:gridCol>
                <a:gridCol w="3465362">
                  <a:extLst>
                    <a:ext uri="{9D8B030D-6E8A-4147-A177-3AD203B41FA5}">
                      <a16:colId xmlns:a16="http://schemas.microsoft.com/office/drawing/2014/main" val="1010188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Publication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Applications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5304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FCN-8s and FCN-16s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(Long, 2014)</a:t>
                      </a:r>
                      <a:endParaRPr lang="en-GB" sz="2000" i="1" dirty="0"/>
                    </a:p>
                  </a:txBody>
                  <a:tcPr anchor="ctr"/>
                </a:tc>
                <a:tc rowSpan="6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Composites characterization and manufacturing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GB" sz="20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Medicine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GB" sz="20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Remote Sensing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GB" sz="20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Construction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5610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/>
                        <a:t>SegNet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(</a:t>
                      </a:r>
                      <a:r>
                        <a:rPr lang="en-GB" sz="2000" dirty="0" err="1"/>
                        <a:t>Badrinarayanan</a:t>
                      </a:r>
                      <a:r>
                        <a:rPr lang="en-GB" sz="2000" dirty="0"/>
                        <a:t>, 2015)</a:t>
                      </a:r>
                      <a:endParaRPr lang="en-GB" sz="2000" i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520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U-Net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(</a:t>
                      </a:r>
                      <a:r>
                        <a:rPr lang="en-GB" sz="2000" dirty="0" err="1"/>
                        <a:t>Ronneberger</a:t>
                      </a:r>
                      <a:r>
                        <a:rPr lang="en-GB" sz="2000" dirty="0"/>
                        <a:t>, 2015)</a:t>
                      </a:r>
                      <a:endParaRPr lang="en-GB" sz="2000" i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5227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/>
                        <a:t>FCDenseNet</a:t>
                      </a:r>
                      <a:r>
                        <a:rPr lang="en-GB" sz="2000" b="1" dirty="0"/>
                        <a:t> - Tiramisu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(Huang, 2016)</a:t>
                      </a:r>
                    </a:p>
                    <a:p>
                      <a:pPr algn="ctr"/>
                      <a:r>
                        <a:rPr lang="en-GB" sz="2000" dirty="0"/>
                        <a:t>(Jegou, 2016)</a:t>
                      </a:r>
                      <a:endParaRPr lang="en-GB" sz="2000" i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3679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/>
                        <a:t>LinkNet</a:t>
                      </a:r>
                      <a:endParaRPr lang="en-GB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(</a:t>
                      </a:r>
                      <a:r>
                        <a:rPr lang="en-GB" sz="2000" dirty="0" err="1"/>
                        <a:t>Chaurasia</a:t>
                      </a:r>
                      <a:r>
                        <a:rPr lang="en-GB" sz="2000" dirty="0"/>
                        <a:t>, 2017)</a:t>
                      </a:r>
                      <a:endParaRPr lang="en-GB" sz="2000" i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7187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/>
                        <a:t>DeepLabV3+_Xception and _ResNet18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(Chen, 2018)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2579886"/>
                  </a:ext>
                </a:extLst>
              </a:tr>
            </a:tbl>
          </a:graphicData>
        </a:graphic>
      </p:graphicFrame>
      <p:sp>
        <p:nvSpPr>
          <p:cNvPr id="42" name="Date Placeholder 2">
            <a:extLst>
              <a:ext uri="{FF2B5EF4-FFF2-40B4-BE49-F238E27FC236}">
                <a16:creationId xmlns:a16="http://schemas.microsoft.com/office/drawing/2014/main" id="{3F03E744-9669-0472-422E-16F902C1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</p:spTree>
    <p:extLst>
      <p:ext uri="{BB962C8B-B14F-4D97-AF65-F5344CB8AC3E}">
        <p14:creationId xmlns:p14="http://schemas.microsoft.com/office/powerpoint/2010/main" val="3175357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12</a:t>
            </a:fld>
            <a:endParaRPr lang="en-GB" noProof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427B1C3-9D0F-3203-517A-1787E8F01EDE}"/>
              </a:ext>
            </a:extLst>
          </p:cNvPr>
          <p:cNvGraphicFramePr/>
          <p:nvPr/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6ED5AE3-335D-7F38-D491-081071BBB84C}"/>
              </a:ext>
            </a:extLst>
          </p:cNvPr>
          <p:cNvSpPr txBox="1"/>
          <p:nvPr/>
        </p:nvSpPr>
        <p:spPr>
          <a:xfrm>
            <a:off x="1025571" y="1546120"/>
            <a:ext cx="1010910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Arial"/>
                <a:cs typeface="Arial"/>
              </a:rPr>
              <a:t>Type of layers</a:t>
            </a:r>
            <a:r>
              <a:rPr lang="en-GB" dirty="0">
                <a:latin typeface="Arial"/>
                <a:cs typeface="Arial"/>
              </a:rPr>
              <a:t>: Convolution, </a:t>
            </a:r>
            <a:r>
              <a:rPr lang="en-GB" dirty="0" err="1">
                <a:latin typeface="Arial"/>
                <a:cs typeface="Arial"/>
              </a:rPr>
              <a:t>Atrous</a:t>
            </a:r>
            <a:r>
              <a:rPr lang="en-GB" dirty="0">
                <a:latin typeface="Arial"/>
                <a:cs typeface="Arial"/>
              </a:rPr>
              <a:t> Conv., </a:t>
            </a:r>
            <a:r>
              <a:rPr lang="en-GB" dirty="0" err="1">
                <a:latin typeface="Arial"/>
                <a:cs typeface="Arial"/>
              </a:rPr>
              <a:t>Depthwise</a:t>
            </a:r>
            <a:r>
              <a:rPr lang="en-GB" dirty="0">
                <a:latin typeface="Arial"/>
                <a:cs typeface="Arial"/>
              </a:rPr>
              <a:t> Conv., Separated Conv, Dropout…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latin typeface="Arial"/>
                <a:cs typeface="Arial"/>
              </a:rPr>
              <a:t>Sequence and Connection between layers</a:t>
            </a:r>
            <a:r>
              <a:rPr lang="en-GB" dirty="0">
                <a:latin typeface="Arial"/>
                <a:cs typeface="Arial"/>
              </a:rPr>
              <a:t>: Concatenation, Add…, </a:t>
            </a:r>
            <a:r>
              <a:rPr lang="en-GB" dirty="0" err="1">
                <a:latin typeface="Arial"/>
                <a:cs typeface="Arial"/>
              </a:rPr>
              <a:t>Upsampling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A5A95F-9730-262F-F5E2-D450D129D3BC}"/>
              </a:ext>
            </a:extLst>
          </p:cNvPr>
          <p:cNvSpPr txBox="1"/>
          <p:nvPr/>
        </p:nvSpPr>
        <p:spPr>
          <a:xfrm>
            <a:off x="1025571" y="1044585"/>
            <a:ext cx="1010910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What defines a Deep Learning architecture?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B05613-080D-06A1-48A6-02D1A3728962}"/>
              </a:ext>
            </a:extLst>
          </p:cNvPr>
          <p:cNvSpPr txBox="1"/>
          <p:nvPr/>
        </p:nvSpPr>
        <p:spPr>
          <a:xfrm>
            <a:off x="2153225" y="2385521"/>
            <a:ext cx="127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FCN-8s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36B9B7-7113-9DD3-B172-C562C9524B74}"/>
              </a:ext>
            </a:extLst>
          </p:cNvPr>
          <p:cNvSpPr txBox="1"/>
          <p:nvPr/>
        </p:nvSpPr>
        <p:spPr>
          <a:xfrm>
            <a:off x="7679404" y="2390581"/>
            <a:ext cx="217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DeepLabV3+ (2018)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EAF94A-2EA5-1A94-89A0-63176980E4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0" r="5754"/>
          <a:stretch/>
        </p:blipFill>
        <p:spPr>
          <a:xfrm>
            <a:off x="6343293" y="2824688"/>
            <a:ext cx="5125266" cy="2848609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E5475C2F-7903-39FB-1AC1-5C9984E71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402" y="2675589"/>
            <a:ext cx="5455937" cy="30348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1EB6F3-5E28-E902-1E1E-5095D67A3275}"/>
              </a:ext>
            </a:extLst>
          </p:cNvPr>
          <p:cNvSpPr txBox="1"/>
          <p:nvPr/>
        </p:nvSpPr>
        <p:spPr>
          <a:xfrm>
            <a:off x="8988880" y="5631397"/>
            <a:ext cx="2640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/>
              <a:t>Chen et al. (2018)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4B659A-BF20-CA6B-5756-98B0A7772665}"/>
              </a:ext>
            </a:extLst>
          </p:cNvPr>
          <p:cNvSpPr txBox="1"/>
          <p:nvPr/>
        </p:nvSpPr>
        <p:spPr>
          <a:xfrm>
            <a:off x="2792204" y="5533958"/>
            <a:ext cx="2640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/>
              <a:t>He et al. (2018)</a:t>
            </a:r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9EB7F4DD-B7B4-8968-83ED-61BF8646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</p:spTree>
    <p:extLst>
      <p:ext uri="{BB962C8B-B14F-4D97-AF65-F5344CB8AC3E}">
        <p14:creationId xmlns:p14="http://schemas.microsoft.com/office/powerpoint/2010/main" val="481368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806F6B3-5242-C42C-3B7B-6E8EA9EF7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033" y="1727741"/>
            <a:ext cx="9001553" cy="29101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13</a:t>
            </a:fld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549EEC-6A20-62A6-D26F-74C746F09F26}"/>
              </a:ext>
            </a:extLst>
          </p:cNvPr>
          <p:cNvSpPr/>
          <p:nvPr/>
        </p:nvSpPr>
        <p:spPr>
          <a:xfrm>
            <a:off x="74702" y="937362"/>
            <a:ext cx="7554600" cy="4122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Performance Evaluation: DL Models Comparison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427B1C3-9D0F-3203-517A-1787E8F01EDE}"/>
              </a:ext>
            </a:extLst>
          </p:cNvPr>
          <p:cNvGraphicFramePr/>
          <p:nvPr/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3F1FBFC-63AF-B4AB-C02A-82A2B57320B1}"/>
              </a:ext>
            </a:extLst>
          </p:cNvPr>
          <p:cNvSpPr txBox="1"/>
          <p:nvPr/>
        </p:nvSpPr>
        <p:spPr>
          <a:xfrm>
            <a:off x="1699547" y="1431169"/>
            <a:ext cx="2412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Training Set Size: 25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3441B0-3031-D7CD-870C-B60F173B2FF9}"/>
              </a:ext>
            </a:extLst>
          </p:cNvPr>
          <p:cNvSpPr txBox="1"/>
          <p:nvPr/>
        </p:nvSpPr>
        <p:spPr>
          <a:xfrm>
            <a:off x="4596778" y="1431169"/>
            <a:ext cx="2412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Training Set Size: 50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FA396E-A818-6685-FC2E-1B53662D1E82}"/>
              </a:ext>
            </a:extLst>
          </p:cNvPr>
          <p:cNvSpPr txBox="1"/>
          <p:nvPr/>
        </p:nvSpPr>
        <p:spPr>
          <a:xfrm>
            <a:off x="7563473" y="1393701"/>
            <a:ext cx="2412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Training Set Size: 100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B591EA-F971-C962-956B-948C88C67FB5}"/>
              </a:ext>
            </a:extLst>
          </p:cNvPr>
          <p:cNvSpPr/>
          <p:nvPr/>
        </p:nvSpPr>
        <p:spPr>
          <a:xfrm>
            <a:off x="2394982" y="4671152"/>
            <a:ext cx="7674435" cy="121002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Most DL models outperform Thresholding in low porosity volumes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5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U-Net and </a:t>
            </a:r>
            <a:r>
              <a:rPr lang="en-GB" b="1" dirty="0" err="1">
                <a:solidFill>
                  <a:schemeClr val="accent1"/>
                </a:solidFill>
              </a:rPr>
              <a:t>FCDenseNet</a:t>
            </a:r>
            <a:r>
              <a:rPr lang="en-GB" b="1" dirty="0">
                <a:solidFill>
                  <a:schemeClr val="accent1"/>
                </a:solidFill>
              </a:rPr>
              <a:t> best models in any volume and training set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5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chemeClr val="accent1"/>
                </a:solidFill>
              </a:rPr>
              <a:t>SegNet</a:t>
            </a:r>
            <a:r>
              <a:rPr lang="en-GB" b="1" dirty="0">
                <a:solidFill>
                  <a:schemeClr val="accent1"/>
                </a:solidFill>
              </a:rPr>
              <a:t>: Struggle in the segmentation of big voids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7D0EBBBC-9127-1237-A7B0-F0AB110F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</p:spTree>
    <p:extLst>
      <p:ext uri="{BB962C8B-B14F-4D97-AF65-F5344CB8AC3E}">
        <p14:creationId xmlns:p14="http://schemas.microsoft.com/office/powerpoint/2010/main" val="146192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14</a:t>
            </a:fld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549EEC-6A20-62A6-D26F-74C746F09F26}"/>
              </a:ext>
            </a:extLst>
          </p:cNvPr>
          <p:cNvSpPr/>
          <p:nvPr/>
        </p:nvSpPr>
        <p:spPr>
          <a:xfrm>
            <a:off x="243200" y="959360"/>
            <a:ext cx="7554600" cy="4122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Performance Evaluation: DL Models Comparison</a:t>
            </a:r>
            <a:endParaRPr lang="en-GB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427B1C3-9D0F-3203-517A-1787E8F01EDE}"/>
              </a:ext>
            </a:extLst>
          </p:cNvPr>
          <p:cNvGraphicFramePr/>
          <p:nvPr/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9CC28080-BD33-9CCF-9E72-93641700E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283" y="1508326"/>
            <a:ext cx="8489683" cy="3363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D3D850-DB18-B4DF-569A-186D1340A80E}"/>
              </a:ext>
            </a:extLst>
          </p:cNvPr>
          <p:cNvSpPr/>
          <p:nvPr/>
        </p:nvSpPr>
        <p:spPr>
          <a:xfrm>
            <a:off x="593724" y="5088075"/>
            <a:ext cx="10972800" cy="66758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accent1"/>
                </a:solidFill>
              </a:rPr>
              <a:t>DL models consistently outperform Thresholding in all volumes regardless of the Training Set Size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32DF877A-CE99-D9D4-B565-F01069D4D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</p:spTree>
    <p:extLst>
      <p:ext uri="{BB962C8B-B14F-4D97-AF65-F5344CB8AC3E}">
        <p14:creationId xmlns:p14="http://schemas.microsoft.com/office/powerpoint/2010/main" val="222380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15</a:t>
            </a:fld>
            <a:endParaRPr lang="en-GB" noProof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427B1C3-9D0F-3203-517A-1787E8F01E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6140055"/>
              </p:ext>
            </p:extLst>
          </p:nvPr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32DF877A-CE99-D9D4-B565-F01069D4D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C1D631-70FF-1891-B833-8C743DA9775B}"/>
              </a:ext>
            </a:extLst>
          </p:cNvPr>
          <p:cNvSpPr/>
          <p:nvPr/>
        </p:nvSpPr>
        <p:spPr>
          <a:xfrm>
            <a:off x="265234" y="880334"/>
            <a:ext cx="7554600" cy="4122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Objectives and Experiment Design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39D09E-7836-B773-7348-16D1731F2669}"/>
              </a:ext>
            </a:extLst>
          </p:cNvPr>
          <p:cNvSpPr/>
          <p:nvPr/>
        </p:nvSpPr>
        <p:spPr>
          <a:xfrm>
            <a:off x="693941" y="1425731"/>
            <a:ext cx="10972800" cy="800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1"/>
                </a:solidFill>
              </a:rPr>
              <a:t>Effect of the </a:t>
            </a:r>
            <a:r>
              <a:rPr lang="en-GB" sz="2000" b="1" dirty="0">
                <a:solidFill>
                  <a:schemeClr val="accent1"/>
                </a:solidFill>
              </a:rPr>
              <a:t>Annotator Bias </a:t>
            </a:r>
            <a:r>
              <a:rPr lang="en-GB" sz="2000" dirty="0">
                <a:solidFill>
                  <a:schemeClr val="accent1"/>
                </a:solidFill>
              </a:rPr>
              <a:t>in the </a:t>
            </a:r>
            <a:r>
              <a:rPr lang="en-GB" sz="2000" b="1" dirty="0">
                <a:solidFill>
                  <a:schemeClr val="accent1"/>
                </a:solidFill>
              </a:rPr>
              <a:t>Deep Learning segmentation</a:t>
            </a:r>
            <a:r>
              <a:rPr lang="en-GB" sz="2000" dirty="0">
                <a:solidFill>
                  <a:schemeClr val="accent1"/>
                </a:solidFill>
              </a:rPr>
              <a:t> of  </a:t>
            </a:r>
            <a:r>
              <a:rPr lang="en-GB" sz="2000" b="1" dirty="0">
                <a:solidFill>
                  <a:schemeClr val="accent1"/>
                </a:solidFill>
              </a:rPr>
              <a:t>interlaminar voids and dry area </a:t>
            </a:r>
            <a:r>
              <a:rPr lang="en-GB" sz="2000" dirty="0">
                <a:solidFill>
                  <a:schemeClr val="accent1"/>
                </a:solidFill>
              </a:rPr>
              <a:t>in </a:t>
            </a:r>
            <a:r>
              <a:rPr lang="en-GB" sz="2000" b="1" dirty="0">
                <a:solidFill>
                  <a:schemeClr val="accent1"/>
                </a:solidFill>
              </a:rPr>
              <a:t>uncured prepreg micrographs</a:t>
            </a:r>
          </a:p>
        </p:txBody>
      </p:sp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023C84B-C8CE-280B-46A3-3C1DDF1B9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2763" y="2298251"/>
            <a:ext cx="8468597" cy="393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54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16</a:t>
            </a:fld>
            <a:endParaRPr lang="en-GB" noProof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427B1C3-9D0F-3203-517A-1787E8F01EDE}"/>
              </a:ext>
            </a:extLst>
          </p:cNvPr>
          <p:cNvGraphicFramePr/>
          <p:nvPr/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32DF877A-CE99-D9D4-B565-F01069D4D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C1D631-70FF-1891-B833-8C743DA9775B}"/>
              </a:ext>
            </a:extLst>
          </p:cNvPr>
          <p:cNvSpPr/>
          <p:nvPr/>
        </p:nvSpPr>
        <p:spPr>
          <a:xfrm>
            <a:off x="243200" y="915292"/>
            <a:ext cx="7554600" cy="4122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tx1"/>
                </a:solidFill>
              </a:rPr>
              <a:t>Inter-Annotator Agreement (Cohen’s Kappa)</a:t>
            </a:r>
          </a:p>
        </p:txBody>
      </p:sp>
      <p:pic>
        <p:nvPicPr>
          <p:cNvPr id="7" name="Picture 6" descr="Chart, table&#10;&#10;Description automatically generated">
            <a:extLst>
              <a:ext uri="{FF2B5EF4-FFF2-40B4-BE49-F238E27FC236}">
                <a16:creationId xmlns:a16="http://schemas.microsoft.com/office/drawing/2014/main" id="{A0160FA0-B701-7AD0-DB42-4FF1FA7CD6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295" y="1339716"/>
            <a:ext cx="6674436" cy="2248526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40227218-C184-1046-82D7-87349D91A7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8295" y="3714738"/>
            <a:ext cx="6712447" cy="22485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AAA275-1781-9BAE-AC1E-966ED84A878D}"/>
              </a:ext>
            </a:extLst>
          </p:cNvPr>
          <p:cNvSpPr/>
          <p:nvPr/>
        </p:nvSpPr>
        <p:spPr>
          <a:xfrm>
            <a:off x="1509312" y="1438869"/>
            <a:ext cx="263818" cy="41223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615BC9-183F-9C2D-0550-2296A8D3DF71}"/>
              </a:ext>
            </a:extLst>
          </p:cNvPr>
          <p:cNvSpPr/>
          <p:nvPr/>
        </p:nvSpPr>
        <p:spPr>
          <a:xfrm>
            <a:off x="4450841" y="1442609"/>
            <a:ext cx="263818" cy="41223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FDFF85-E40D-7E35-1D9E-9C88825269C7}"/>
              </a:ext>
            </a:extLst>
          </p:cNvPr>
          <p:cNvSpPr/>
          <p:nvPr/>
        </p:nvSpPr>
        <p:spPr>
          <a:xfrm>
            <a:off x="1498295" y="3588242"/>
            <a:ext cx="263818" cy="41223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7E461B-EFA5-1935-D836-2AACDED62FF0}"/>
              </a:ext>
            </a:extLst>
          </p:cNvPr>
          <p:cNvSpPr/>
          <p:nvPr/>
        </p:nvSpPr>
        <p:spPr>
          <a:xfrm>
            <a:off x="4450841" y="3569948"/>
            <a:ext cx="263818" cy="41223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CFD18-E158-D906-EF34-DABFC5A820A8}"/>
              </a:ext>
            </a:extLst>
          </p:cNvPr>
          <p:cNvSpPr txBox="1"/>
          <p:nvPr/>
        </p:nvSpPr>
        <p:spPr>
          <a:xfrm rot="16200000">
            <a:off x="-156198" y="2190711"/>
            <a:ext cx="2764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Ground Truth (Manual Annotations)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A0D779-2BE8-D7A4-611C-41134CE2B81C}"/>
              </a:ext>
            </a:extLst>
          </p:cNvPr>
          <p:cNvSpPr txBox="1"/>
          <p:nvPr/>
        </p:nvSpPr>
        <p:spPr>
          <a:xfrm rot="16200000">
            <a:off x="-222320" y="4606506"/>
            <a:ext cx="2764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DL Phase </a:t>
            </a:r>
          </a:p>
          <a:p>
            <a:pPr algn="ctr"/>
            <a:r>
              <a:rPr lang="en-GB" b="1" dirty="0"/>
              <a:t>Segmentation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D976E1-2737-3962-5E7F-49E690100309}"/>
              </a:ext>
            </a:extLst>
          </p:cNvPr>
          <p:cNvSpPr/>
          <p:nvPr/>
        </p:nvSpPr>
        <p:spPr>
          <a:xfrm>
            <a:off x="8225989" y="1851108"/>
            <a:ext cx="3727858" cy="362664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High level of inter-annotator and inter-model agreement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Higher degree of similarity between DL segmentation than between annotators ground truths.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Inter-group agreement (</a:t>
            </a:r>
            <a:r>
              <a:rPr lang="en-GB" b="1" dirty="0" err="1">
                <a:solidFill>
                  <a:schemeClr val="accent1"/>
                </a:solidFill>
              </a:rPr>
              <a:t>Vanbelle’s</a:t>
            </a:r>
            <a:r>
              <a:rPr lang="en-GB" b="1" dirty="0">
                <a:solidFill>
                  <a:schemeClr val="accent1"/>
                </a:solidFill>
              </a:rPr>
              <a:t> method):</a:t>
            </a:r>
          </a:p>
          <a:p>
            <a:pPr marL="742852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Ground Truths: 0.99</a:t>
            </a:r>
          </a:p>
          <a:p>
            <a:pPr marL="742852" lvl="1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/>
                </a:solidFill>
              </a:rPr>
              <a:t>Phase Segmentation: 0.99</a:t>
            </a:r>
          </a:p>
        </p:txBody>
      </p:sp>
    </p:spTree>
    <p:extLst>
      <p:ext uri="{BB962C8B-B14F-4D97-AF65-F5344CB8AC3E}">
        <p14:creationId xmlns:p14="http://schemas.microsoft.com/office/powerpoint/2010/main" val="398161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17</a:t>
            </a:fld>
            <a:endParaRPr lang="en-GB" noProof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427B1C3-9D0F-3203-517A-1787E8F01EDE}"/>
              </a:ext>
            </a:extLst>
          </p:cNvPr>
          <p:cNvGraphicFramePr/>
          <p:nvPr/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32DF877A-CE99-D9D4-B565-F01069D4D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  <p:pic>
        <p:nvPicPr>
          <p:cNvPr id="20" name="Picture 1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DD2C6A3-A5C4-62D8-A8E7-3988C3FE17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712" y="1339909"/>
            <a:ext cx="6852205" cy="45853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C1D631-70FF-1891-B833-8C743DA9775B}"/>
              </a:ext>
            </a:extLst>
          </p:cNvPr>
          <p:cNvSpPr/>
          <p:nvPr/>
        </p:nvSpPr>
        <p:spPr>
          <a:xfrm>
            <a:off x="243200" y="915292"/>
            <a:ext cx="7554600" cy="4122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tx1"/>
                </a:solidFill>
              </a:rPr>
              <a:t>Phase Segmentation – Models Agreement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6E4E23-E2BB-71D2-01B8-E2D893AE6C6B}"/>
              </a:ext>
            </a:extLst>
          </p:cNvPr>
          <p:cNvSpPr/>
          <p:nvPr/>
        </p:nvSpPr>
        <p:spPr>
          <a:xfrm>
            <a:off x="7932144" y="3106756"/>
            <a:ext cx="4008953" cy="85931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accent1"/>
                </a:solidFill>
              </a:rPr>
              <a:t>Higher degree of disagreement in the edges of the features of interest</a:t>
            </a:r>
          </a:p>
        </p:txBody>
      </p:sp>
    </p:spTree>
    <p:extLst>
      <p:ext uri="{BB962C8B-B14F-4D97-AF65-F5344CB8AC3E}">
        <p14:creationId xmlns:p14="http://schemas.microsoft.com/office/powerpoint/2010/main" val="109447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18</a:t>
            </a:fld>
            <a:endParaRPr lang="en-GB" noProof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427B1C3-9D0F-3203-517A-1787E8F01EDE}"/>
              </a:ext>
            </a:extLst>
          </p:cNvPr>
          <p:cNvGraphicFramePr/>
          <p:nvPr/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32DF877A-CE99-D9D4-B565-F01069D4D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C1D631-70FF-1891-B833-8C743DA9775B}"/>
              </a:ext>
            </a:extLst>
          </p:cNvPr>
          <p:cNvSpPr/>
          <p:nvPr/>
        </p:nvSpPr>
        <p:spPr>
          <a:xfrm>
            <a:off x="243200" y="915292"/>
            <a:ext cx="7554600" cy="4122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tx1"/>
                </a:solidFill>
              </a:rPr>
              <a:t>Phase Segmentation – Qualitative Results</a:t>
            </a:r>
          </a:p>
        </p:txBody>
      </p:sp>
      <p:pic>
        <p:nvPicPr>
          <p:cNvPr id="15" name="Picture 14" descr="Chart, box and whisker chart&#10;&#10;Description automatically generated">
            <a:extLst>
              <a:ext uri="{FF2B5EF4-FFF2-40B4-BE49-F238E27FC236}">
                <a16:creationId xmlns:a16="http://schemas.microsoft.com/office/drawing/2014/main" id="{55CB0699-4B07-F2DF-460C-1CA58EE4CA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373" y="1389630"/>
            <a:ext cx="11555503" cy="26710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493A1D-041D-FEE0-111F-73671AD5252B}"/>
              </a:ext>
            </a:extLst>
          </p:cNvPr>
          <p:cNvSpPr/>
          <p:nvPr/>
        </p:nvSpPr>
        <p:spPr>
          <a:xfrm>
            <a:off x="466800" y="1263833"/>
            <a:ext cx="263818" cy="41223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31652D-8D28-3A8A-A9D3-1B9099D1083D}"/>
              </a:ext>
            </a:extLst>
          </p:cNvPr>
          <p:cNvSpPr/>
          <p:nvPr/>
        </p:nvSpPr>
        <p:spPr>
          <a:xfrm>
            <a:off x="3947765" y="1263833"/>
            <a:ext cx="263818" cy="3217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A1824A-D1BB-A812-4C77-A4E9254FB316}"/>
              </a:ext>
            </a:extLst>
          </p:cNvPr>
          <p:cNvSpPr/>
          <p:nvPr/>
        </p:nvSpPr>
        <p:spPr>
          <a:xfrm>
            <a:off x="7935108" y="1173293"/>
            <a:ext cx="263818" cy="41223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CAAD3C-FA79-78D3-E56E-8DEEC0EFD2C8}"/>
              </a:ext>
            </a:extLst>
          </p:cNvPr>
          <p:cNvSpPr/>
          <p:nvPr/>
        </p:nvSpPr>
        <p:spPr>
          <a:xfrm>
            <a:off x="1106009" y="4347047"/>
            <a:ext cx="9948230" cy="135324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</a:rPr>
              <a:t>Both groups provide comparable quantitative segmentation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00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</a:rPr>
              <a:t>Non-experts DL tend to overestimate the percentage of interlaminar voids and dry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05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</a:rPr>
              <a:t>Non-experts DL segment fewer but bigger objects</a:t>
            </a:r>
          </a:p>
        </p:txBody>
      </p:sp>
    </p:spTree>
    <p:extLst>
      <p:ext uri="{BB962C8B-B14F-4D97-AF65-F5344CB8AC3E}">
        <p14:creationId xmlns:p14="http://schemas.microsoft.com/office/powerpoint/2010/main" val="42644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19</a:t>
            </a:fld>
            <a:endParaRPr lang="en-GB" noProof="0"/>
          </a:p>
        </p:txBody>
      </p:sp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00E06D49-5B26-4992-0F4F-B6D3EA3604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1889824"/>
              </p:ext>
            </p:extLst>
          </p:nvPr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79729AF-F688-6F04-8572-78E0E5243811}"/>
              </a:ext>
            </a:extLst>
          </p:cNvPr>
          <p:cNvSpPr/>
          <p:nvPr/>
        </p:nvSpPr>
        <p:spPr>
          <a:xfrm>
            <a:off x="1577341" y="1153955"/>
            <a:ext cx="9531903" cy="54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1"/>
                </a:solidFill>
              </a:rPr>
              <a:t>Deep Learning consistently </a:t>
            </a:r>
            <a:r>
              <a:rPr lang="en-GB" sz="2000" b="1" dirty="0">
                <a:solidFill>
                  <a:srgbClr val="FF0000"/>
                </a:solidFill>
              </a:rPr>
              <a:t>outperforms</a:t>
            </a:r>
            <a:r>
              <a:rPr lang="en-GB" sz="2000" dirty="0">
                <a:solidFill>
                  <a:schemeClr val="accent1"/>
                </a:solidFill>
              </a:rPr>
              <a:t> Thresholding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D86F30-AE18-86BA-5494-B4C164D3580D}"/>
              </a:ext>
            </a:extLst>
          </p:cNvPr>
          <p:cNvSpPr/>
          <p:nvPr/>
        </p:nvSpPr>
        <p:spPr>
          <a:xfrm>
            <a:off x="1577341" y="2151637"/>
            <a:ext cx="9531905" cy="54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1"/>
                </a:solidFill>
              </a:rPr>
              <a:t>Deep Learning successfully segments volumes with </a:t>
            </a:r>
            <a:r>
              <a:rPr lang="en-GB" sz="2000" b="1" dirty="0">
                <a:solidFill>
                  <a:srgbClr val="FF0000"/>
                </a:solidFill>
              </a:rPr>
              <a:t>low porosity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76AEA-9308-5055-DE3A-6F1A62DF799F}"/>
              </a:ext>
            </a:extLst>
          </p:cNvPr>
          <p:cNvSpPr/>
          <p:nvPr/>
        </p:nvSpPr>
        <p:spPr>
          <a:xfrm>
            <a:off x="1577339" y="3149319"/>
            <a:ext cx="9531905" cy="54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1"/>
                </a:solidFill>
              </a:rPr>
              <a:t>Deep Learning provides a </a:t>
            </a:r>
            <a:r>
              <a:rPr lang="en-GB" sz="2000" b="1" dirty="0">
                <a:solidFill>
                  <a:srgbClr val="FF0000"/>
                </a:solidFill>
              </a:rPr>
              <a:t>sharper and cleaner</a:t>
            </a:r>
            <a:r>
              <a:rPr lang="en-GB" sz="2000" dirty="0">
                <a:solidFill>
                  <a:schemeClr val="accent1"/>
                </a:solidFill>
              </a:rPr>
              <a:t> segmentation of dry areas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490008-D548-A52C-48A9-777D4151A2AB}"/>
              </a:ext>
            </a:extLst>
          </p:cNvPr>
          <p:cNvSpPr/>
          <p:nvPr/>
        </p:nvSpPr>
        <p:spPr>
          <a:xfrm>
            <a:off x="1577341" y="4147001"/>
            <a:ext cx="9531905" cy="54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U-Net</a:t>
            </a:r>
            <a:r>
              <a:rPr lang="en-GB" sz="2000" dirty="0">
                <a:solidFill>
                  <a:schemeClr val="accent1"/>
                </a:solidFill>
              </a:rPr>
              <a:t> showed the </a:t>
            </a:r>
            <a:r>
              <a:rPr lang="en-GB" sz="2000" b="1" dirty="0">
                <a:solidFill>
                  <a:srgbClr val="FF0000"/>
                </a:solidFill>
              </a:rPr>
              <a:t>best performance </a:t>
            </a:r>
            <a:r>
              <a:rPr lang="en-GB" sz="2000" dirty="0">
                <a:solidFill>
                  <a:schemeClr val="accent1"/>
                </a:solidFill>
              </a:rPr>
              <a:t>amongst the selected DL models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52D6B1-0F2B-DE9E-C12F-4AF1B922D042}"/>
              </a:ext>
            </a:extLst>
          </p:cNvPr>
          <p:cNvSpPr/>
          <p:nvPr/>
        </p:nvSpPr>
        <p:spPr>
          <a:xfrm>
            <a:off x="1577341" y="5144683"/>
            <a:ext cx="9531905" cy="5400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1"/>
                </a:solidFill>
              </a:rPr>
              <a:t>Both groups provide a </a:t>
            </a:r>
            <a:r>
              <a:rPr lang="en-GB" sz="2000" b="1" dirty="0">
                <a:solidFill>
                  <a:srgbClr val="FF0000"/>
                </a:solidFill>
              </a:rPr>
              <a:t>comparable segmentation </a:t>
            </a:r>
            <a:r>
              <a:rPr lang="en-GB" sz="2000" dirty="0">
                <a:solidFill>
                  <a:schemeClr val="accent1"/>
                </a:solidFill>
              </a:rPr>
              <a:t>of voids and dry areas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DBD16FAC-3082-3B11-668C-95726250A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</p:spTree>
    <p:extLst>
      <p:ext uri="{BB962C8B-B14F-4D97-AF65-F5344CB8AC3E}">
        <p14:creationId xmlns:p14="http://schemas.microsoft.com/office/powerpoint/2010/main" val="219636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2</a:t>
            </a:fld>
            <a:endParaRPr lang="en-GB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6A142B-4A5D-4FC0-A601-65C56DC9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36" y="196880"/>
            <a:ext cx="12258689" cy="576000"/>
          </a:xfrm>
        </p:spPr>
        <p:txBody>
          <a:bodyPr>
            <a:noAutofit/>
          </a:bodyPr>
          <a:lstStyle/>
          <a:p>
            <a:r>
              <a:rPr lang="en-GB" sz="4000" dirty="0"/>
              <a:t>Index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DE9C7B-23F2-6855-6E03-8517AEA04FD2}"/>
              </a:ext>
            </a:extLst>
          </p:cNvPr>
          <p:cNvSpPr txBox="1">
            <a:spLocks/>
          </p:cNvSpPr>
          <p:nvPr/>
        </p:nvSpPr>
        <p:spPr>
          <a:xfrm>
            <a:off x="154236" y="453662"/>
            <a:ext cx="11600762" cy="5308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4010" indent="-304010" algn="l" defTabSz="1216045" rtl="0" eaLnBrk="1" latinLnBrk="0" hangingPunct="1">
              <a:lnSpc>
                <a:spcPct val="100000"/>
              </a:lnSpc>
              <a:spcBef>
                <a:spcPts val="1330"/>
              </a:spcBef>
              <a:buFont typeface="Arial" panose="020B0604020202020204" pitchFamily="34" charset="0"/>
              <a:buChar char="•"/>
              <a:defRPr sz="317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2032" indent="-304010" algn="l" defTabSz="121604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64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0055" indent="-304010" algn="l" defTabSz="121604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84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28077" indent="-304010" algn="l" defTabSz="121604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11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36098" indent="-304010" algn="l" defTabSz="1216045" rtl="0" eaLnBrk="1" latinLnBrk="0" hangingPunct="1">
              <a:lnSpc>
                <a:spcPct val="10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11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44121" indent="-304010" algn="l" defTabSz="121604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2144" indent="-304010" algn="l" defTabSz="121604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0166" indent="-304010" algn="l" defTabSz="121604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68188" indent="-304010" algn="l" defTabSz="1216045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	</a:t>
            </a:r>
            <a:endParaRPr lang="en-GB" sz="2400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Phase Segmentation: </a:t>
            </a:r>
            <a:r>
              <a:rPr lang="en-GB" sz="2400" b="1" dirty="0">
                <a:solidFill>
                  <a:srgbClr val="000000"/>
                </a:solidFill>
              </a:rPr>
              <a:t>Deep Learning vs Thresholding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The effect of the </a:t>
            </a:r>
            <a:r>
              <a:rPr lang="en-GB" sz="2400" b="1" dirty="0">
                <a:solidFill>
                  <a:srgbClr val="000000"/>
                </a:solidFill>
              </a:rPr>
              <a:t>Deep Learning Architecture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The effect of the </a:t>
            </a:r>
            <a:r>
              <a:rPr lang="en-GB" sz="2400" b="1" dirty="0">
                <a:solidFill>
                  <a:srgbClr val="000000"/>
                </a:solidFill>
              </a:rPr>
              <a:t>Annotator Bias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>
                <a:solidFill>
                  <a:srgbClr val="000000"/>
                </a:solidFill>
              </a:rPr>
              <a:t>Summary</a:t>
            </a:r>
            <a:endParaRPr lang="en-GB" sz="2400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5E527AC2-777F-944B-884F-B54D3D03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</p:spTree>
    <p:extLst>
      <p:ext uri="{BB962C8B-B14F-4D97-AF65-F5344CB8AC3E}">
        <p14:creationId xmlns:p14="http://schemas.microsoft.com/office/powerpoint/2010/main" val="1771121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20</a:t>
            </a:fld>
            <a:endParaRPr lang="en-GB" noProof="0"/>
          </a:p>
        </p:txBody>
      </p:sp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00E06D49-5B26-4992-0F4F-B6D3EA36041C}"/>
              </a:ext>
            </a:extLst>
          </p:cNvPr>
          <p:cNvGraphicFramePr/>
          <p:nvPr/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DBD16FAC-3082-3B11-668C-95726250A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3083ED-A8C6-1227-590C-A4BB239D547B}"/>
              </a:ext>
            </a:extLst>
          </p:cNvPr>
          <p:cNvSpPr txBox="1"/>
          <p:nvPr/>
        </p:nvSpPr>
        <p:spPr>
          <a:xfrm>
            <a:off x="312032" y="1377086"/>
            <a:ext cx="112187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Galvez-Hernandez P, Gaska K, Kratz J, </a:t>
            </a:r>
            <a:r>
              <a:rPr lang="en-US" sz="2400" i="1" dirty="0"/>
              <a:t>Phase segmentation of uncured prepreg X-Ray CT micrographs, </a:t>
            </a:r>
            <a:r>
              <a:rPr lang="en-US" sz="2400" dirty="0"/>
              <a:t>Composites Part A: Applied Science and Manufacturing, Volume 149, 2021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1A6B8EB-DF84-9D79-4F1F-FEC13BC93D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95811" y="2425753"/>
            <a:ext cx="2368627" cy="236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45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21</a:t>
            </a:fld>
            <a:endParaRPr lang="en-GB" noProof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2A6F96F-D40C-A16D-EE5F-ACDC7CC8F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2" y="251917"/>
            <a:ext cx="11682725" cy="576000"/>
          </a:xfrm>
        </p:spPr>
        <p:txBody>
          <a:bodyPr>
            <a:normAutofit fontScale="90000"/>
          </a:bodyPr>
          <a:lstStyle/>
          <a:p>
            <a:r>
              <a:rPr lang="en-GB" dirty="0"/>
              <a:t>Acknowledgments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876CE0-13A3-225F-CFDE-176690E25B39}"/>
              </a:ext>
            </a:extLst>
          </p:cNvPr>
          <p:cNvSpPr txBox="1"/>
          <p:nvPr/>
        </p:nvSpPr>
        <p:spPr>
          <a:xfrm>
            <a:off x="238761" y="1079833"/>
            <a:ext cx="116043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The authors would like to acknowledge Rolls-Royce plc for their support of this research through the Composites University Technology Centre at the University of Bristol, UK and the EPSRC grant </a:t>
            </a:r>
            <a:r>
              <a:rPr lang="en-GB" sz="2400" i="1" dirty="0"/>
              <a:t>Investigation of fine-scale flows in composites processing </a:t>
            </a:r>
            <a:r>
              <a:rPr lang="en-GB" sz="2400" dirty="0"/>
              <a:t>(EP/S016996/1)</a:t>
            </a:r>
            <a:endParaRPr lang="en-US" sz="2400" dirty="0"/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DD149C11-FCB1-BE2B-65CD-0865AD186F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</p:spTree>
    <p:extLst>
      <p:ext uri="{BB962C8B-B14F-4D97-AF65-F5344CB8AC3E}">
        <p14:creationId xmlns:p14="http://schemas.microsoft.com/office/powerpoint/2010/main" val="2439647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22</a:t>
            </a:fld>
            <a:endParaRPr lang="en-GB" noProof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427B1C3-9D0F-3203-517A-1787E8F01EDE}"/>
              </a:ext>
            </a:extLst>
          </p:cNvPr>
          <p:cNvGraphicFramePr/>
          <p:nvPr/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32DF877A-CE99-D9D4-B565-F01069D4D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260F0C12-7CEC-C5CF-309E-646EF439B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0454" y="1331090"/>
            <a:ext cx="4975574" cy="4826922"/>
          </a:xfrm>
          <a:prstGeom prst="rect">
            <a:avLst/>
          </a:prstGeom>
        </p:spPr>
      </p:pic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7044B379-92A8-ECCF-C342-E45D40C909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113" y="1231395"/>
            <a:ext cx="5310012" cy="50668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549EEC-6A20-62A6-D26F-74C746F09F26}"/>
              </a:ext>
            </a:extLst>
          </p:cNvPr>
          <p:cNvSpPr/>
          <p:nvPr/>
        </p:nvSpPr>
        <p:spPr>
          <a:xfrm>
            <a:off x="243200" y="959360"/>
            <a:ext cx="7554600" cy="41223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Percentage Voids and Dry Area: DL Models Comparison</a:t>
            </a:r>
            <a:endParaRPr lang="en-GB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79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3</a:t>
            </a:fld>
            <a:endParaRPr lang="en-GB" noProof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90BAE03-FE2F-C934-0C11-25A985BFB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854" y="2672230"/>
            <a:ext cx="7147921" cy="281484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A072F5A-3C1D-D111-873E-2D85B49EA024}"/>
              </a:ext>
            </a:extLst>
          </p:cNvPr>
          <p:cNvSpPr/>
          <p:nvPr/>
        </p:nvSpPr>
        <p:spPr>
          <a:xfrm>
            <a:off x="3300219" y="1352958"/>
            <a:ext cx="4620442" cy="56531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accent1"/>
                </a:solidFill>
              </a:rPr>
              <a:t>What is a prepreg?</a:t>
            </a:r>
            <a:endParaRPr lang="en-GB" sz="3600" b="1"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6C00E0-6E48-EC35-4A86-1B5BE82425A3}"/>
              </a:ext>
            </a:extLst>
          </p:cNvPr>
          <p:cNvSpPr txBox="1"/>
          <p:nvPr/>
        </p:nvSpPr>
        <p:spPr>
          <a:xfrm>
            <a:off x="652084" y="2128156"/>
            <a:ext cx="2550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In theory…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38691561-D924-F2FB-7669-90026DA51F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7997260"/>
              </p:ext>
            </p:extLst>
          </p:nvPr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88A85C-5E9D-0C6D-6883-6578EE49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</p:spTree>
    <p:extLst>
      <p:ext uri="{BB962C8B-B14F-4D97-AF65-F5344CB8AC3E}">
        <p14:creationId xmlns:p14="http://schemas.microsoft.com/office/powerpoint/2010/main" val="3235886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4</a:t>
            </a:fld>
            <a:endParaRPr lang="en-GB" noProof="0"/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DAF795A2-0140-DC05-0848-98BED6DB55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8762" y="1139739"/>
            <a:ext cx="11682725" cy="583876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/>
              <a:t>In reality…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0EEB186E-E77F-BA6F-3FD9-AAFE639A7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3424" y="1442800"/>
            <a:ext cx="1739570" cy="267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39B19376-16B4-C1E0-D272-63C8B3E3A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41889" y="1460502"/>
            <a:ext cx="1739573" cy="263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17C98A5C-16EC-D370-4096-D09FD51EF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1225" y="1451710"/>
            <a:ext cx="1739571" cy="265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text, handwear, sign, tableware&#10;&#10;Description automatically generated">
            <a:extLst>
              <a:ext uri="{FF2B5EF4-FFF2-40B4-BE49-F238E27FC236}">
                <a16:creationId xmlns:a16="http://schemas.microsoft.com/office/drawing/2014/main" id="{E08105FB-5DC1-982B-7807-B838CE3B0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451257" y="1369804"/>
            <a:ext cx="1739572" cy="281955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D58BAA2-EADA-5681-990B-604F934A4776}"/>
              </a:ext>
            </a:extLst>
          </p:cNvPr>
          <p:cNvSpPr txBox="1"/>
          <p:nvPr/>
        </p:nvSpPr>
        <p:spPr>
          <a:xfrm>
            <a:off x="-134022" y="3901461"/>
            <a:ext cx="71837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400" dirty="0"/>
              <a:t>Variability due to:</a:t>
            </a:r>
          </a:p>
          <a:p>
            <a:pPr marL="800002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Different material suppliers </a:t>
            </a:r>
          </a:p>
          <a:p>
            <a:pPr marL="800002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Different batches </a:t>
            </a:r>
          </a:p>
          <a:p>
            <a:pPr marL="800002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Different classes (e.g. autoclave, out-of-autoclave, ATL grades, etc…)</a:t>
            </a:r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44C262F3-A638-8E1B-39C2-28741627FD09}"/>
              </a:ext>
            </a:extLst>
          </p:cNvPr>
          <p:cNvSpPr/>
          <p:nvPr/>
        </p:nvSpPr>
        <p:spPr>
          <a:xfrm>
            <a:off x="7162117" y="4083697"/>
            <a:ext cx="225274" cy="1556589"/>
          </a:xfrm>
          <a:prstGeom prst="rightBrace">
            <a:avLst>
              <a:gd name="adj1" fmla="val 38063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AFF61F9-43CC-3E4D-8AF3-2F257B0156BE}"/>
              </a:ext>
            </a:extLst>
          </p:cNvPr>
          <p:cNvSpPr/>
          <p:nvPr/>
        </p:nvSpPr>
        <p:spPr>
          <a:xfrm>
            <a:off x="7672067" y="4083697"/>
            <a:ext cx="4058754" cy="164513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Different Void Distribution and Level of Impregnation (Dry Areas)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971EE7-6F64-D2D3-CFAA-3740BDAB9F51}"/>
              </a:ext>
            </a:extLst>
          </p:cNvPr>
          <p:cNvSpPr txBox="1"/>
          <p:nvPr/>
        </p:nvSpPr>
        <p:spPr>
          <a:xfrm>
            <a:off x="9727894" y="3649368"/>
            <a:ext cx="2002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/>
              <a:t>X-Ray CT micrography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15DC2C2-71DA-B957-006D-54E4BF821B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E59FB32-DDBB-6095-274C-3FE2B715E8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0749352"/>
              </p:ext>
            </p:extLst>
          </p:nvPr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446676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5</a:t>
            </a:fld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C7AA18-5E4D-28E3-24CF-E8A1D702D1FE}"/>
              </a:ext>
            </a:extLst>
          </p:cNvPr>
          <p:cNvSpPr/>
          <p:nvPr/>
        </p:nvSpPr>
        <p:spPr>
          <a:xfrm>
            <a:off x="696611" y="1159416"/>
            <a:ext cx="10821233" cy="98406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Accurate quantification </a:t>
            </a:r>
            <a:r>
              <a:rPr lang="en-GB" sz="2800" dirty="0">
                <a:solidFill>
                  <a:schemeClr val="accent1"/>
                </a:solidFill>
              </a:rPr>
              <a:t>of the different phases in X-Ray CT micrographs of </a:t>
            </a:r>
            <a:r>
              <a:rPr lang="en-GB" sz="2800" b="1" dirty="0">
                <a:solidFill>
                  <a:schemeClr val="accent1"/>
                </a:solidFill>
              </a:rPr>
              <a:t>uncured prepreg composite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C322E0-0AC1-2AD5-1305-FAEF39535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11" y="2501484"/>
            <a:ext cx="10821232" cy="28940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9AEDA9-A519-F5CD-CCD8-186A92FFDD26}"/>
              </a:ext>
            </a:extLst>
          </p:cNvPr>
          <p:cNvSpPr txBox="1"/>
          <p:nvPr/>
        </p:nvSpPr>
        <p:spPr>
          <a:xfrm>
            <a:off x="7175500" y="4403921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Phase Segmentation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A7097748-4B1A-09F2-012C-8EA9D4A8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DA3B1B0-1CDE-3C59-479A-2893A2A243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3594478"/>
              </p:ext>
            </p:extLst>
          </p:nvPr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8030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6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E927DF-B982-CB3B-9455-EE2B7FC0D0E9}"/>
              </a:ext>
            </a:extLst>
          </p:cNvPr>
          <p:cNvSpPr/>
          <p:nvPr/>
        </p:nvSpPr>
        <p:spPr>
          <a:xfrm>
            <a:off x="-101600" y="905400"/>
            <a:ext cx="7899400" cy="66528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How to effectively separate the different phases?</a:t>
            </a:r>
          </a:p>
        </p:txBody>
      </p:sp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0FBDCFCF-6663-1B6D-69D0-6A2812FA2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537" y="2231404"/>
            <a:ext cx="4117115" cy="30963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EAE668-0156-D1DC-5BD4-6DC3D8381E4C}"/>
              </a:ext>
            </a:extLst>
          </p:cNvPr>
          <p:cNvSpPr/>
          <p:nvPr/>
        </p:nvSpPr>
        <p:spPr>
          <a:xfrm>
            <a:off x="2325407" y="4040456"/>
            <a:ext cx="1116123" cy="77732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6C4066-F136-1B74-EF8D-ECE63A744645}"/>
              </a:ext>
            </a:extLst>
          </p:cNvPr>
          <p:cNvSpPr/>
          <p:nvPr/>
        </p:nvSpPr>
        <p:spPr>
          <a:xfrm>
            <a:off x="3455501" y="4040456"/>
            <a:ext cx="1077930" cy="777329"/>
          </a:xfrm>
          <a:prstGeom prst="rect">
            <a:avLst/>
          </a:prstGeom>
          <a:solidFill>
            <a:srgbClr val="92D050">
              <a:alpha val="46000"/>
            </a:srgbClr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6AB74E-E8DC-20A3-972A-F24F44BACD4F}"/>
              </a:ext>
            </a:extLst>
          </p:cNvPr>
          <p:cNvSpPr txBox="1"/>
          <p:nvPr/>
        </p:nvSpPr>
        <p:spPr>
          <a:xfrm>
            <a:off x="2325407" y="3671124"/>
            <a:ext cx="987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FCE948-223C-C221-D8BC-8BF18654F261}"/>
              </a:ext>
            </a:extLst>
          </p:cNvPr>
          <p:cNvSpPr txBox="1"/>
          <p:nvPr/>
        </p:nvSpPr>
        <p:spPr>
          <a:xfrm>
            <a:off x="3293156" y="3661010"/>
            <a:ext cx="140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Dry Areas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F35D89-3E0E-B2E0-A05B-532E39B7D0DC}"/>
              </a:ext>
            </a:extLst>
          </p:cNvPr>
          <p:cNvSpPr/>
          <p:nvPr/>
        </p:nvSpPr>
        <p:spPr>
          <a:xfrm>
            <a:off x="2596630" y="1614756"/>
            <a:ext cx="2268252" cy="50863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accent1"/>
                </a:solidFill>
              </a:rPr>
              <a:t>Thresholding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F7FA6E-53B2-A06B-14BD-DEBC77438E32}"/>
              </a:ext>
            </a:extLst>
          </p:cNvPr>
          <p:cNvSpPr/>
          <p:nvPr/>
        </p:nvSpPr>
        <p:spPr>
          <a:xfrm>
            <a:off x="7455544" y="1616189"/>
            <a:ext cx="2268252" cy="5086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Deep Learning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D3D432-0A5B-8D60-E3FF-724AFC235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309" y="2681964"/>
            <a:ext cx="4272538" cy="20697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F58E58-F5B3-5E5A-8446-302AB1F674C4}"/>
              </a:ext>
            </a:extLst>
          </p:cNvPr>
          <p:cNvSpPr txBox="1"/>
          <p:nvPr/>
        </p:nvSpPr>
        <p:spPr>
          <a:xfrm>
            <a:off x="7139367" y="4810976"/>
            <a:ext cx="290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/>
              <a:t>U-Net architecture </a:t>
            </a:r>
            <a:r>
              <a:rPr lang="en-GB" b="1" i="1" dirty="0" err="1"/>
              <a:t>Ronneberger</a:t>
            </a:r>
            <a:r>
              <a:rPr lang="en-GB" b="1" i="1" dirty="0"/>
              <a:t> et al. 2015)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B5DB866A-5CEC-1BC9-8224-1B774CAFE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F939F82-B74E-4EAA-8D74-9FE46667DF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8495554"/>
              </p:ext>
            </p:extLst>
          </p:nvPr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28862F0-B139-B052-0093-AEFCD7736D61}"/>
              </a:ext>
            </a:extLst>
          </p:cNvPr>
          <p:cNvSpPr txBox="1"/>
          <p:nvPr/>
        </p:nvSpPr>
        <p:spPr>
          <a:xfrm>
            <a:off x="1368537" y="5295823"/>
            <a:ext cx="5097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Th1: Mid-grey value between peaks</a:t>
            </a:r>
          </a:p>
          <a:p>
            <a:pPr algn="ctr"/>
            <a:r>
              <a:rPr lang="en-GB" b="1" dirty="0"/>
              <a:t>Th2: Minimum grey value between peaks</a:t>
            </a:r>
          </a:p>
        </p:txBody>
      </p:sp>
    </p:spTree>
    <p:extLst>
      <p:ext uri="{BB962C8B-B14F-4D97-AF65-F5344CB8AC3E}">
        <p14:creationId xmlns:p14="http://schemas.microsoft.com/office/powerpoint/2010/main" val="70077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/>
      <p:bldP spid="15" grpId="0"/>
      <p:bldP spid="16" grpId="0" animBg="1"/>
      <p:bldP spid="17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7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E927DF-B982-CB3B-9455-EE2B7FC0D0E9}"/>
              </a:ext>
            </a:extLst>
          </p:cNvPr>
          <p:cNvSpPr/>
          <p:nvPr/>
        </p:nvSpPr>
        <p:spPr>
          <a:xfrm>
            <a:off x="-184414" y="862370"/>
            <a:ext cx="7899400" cy="66528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How to effectively separate the different phases?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F7FA6E-53B2-A06B-14BD-DEBC77438E32}"/>
              </a:ext>
            </a:extLst>
          </p:cNvPr>
          <p:cNvSpPr/>
          <p:nvPr/>
        </p:nvSpPr>
        <p:spPr>
          <a:xfrm>
            <a:off x="328260" y="1628793"/>
            <a:ext cx="11406540" cy="5086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Deep Learning</a:t>
            </a:r>
          </a:p>
        </p:txBody>
      </p:sp>
      <p:pic>
        <p:nvPicPr>
          <p:cNvPr id="19" name="Picture 18" descr="A picture containing outdoor, wooden&#10;&#10;Description automatically generated">
            <a:extLst>
              <a:ext uri="{FF2B5EF4-FFF2-40B4-BE49-F238E27FC236}">
                <a16:creationId xmlns:a16="http://schemas.microsoft.com/office/drawing/2014/main" id="{00F7A5A4-CC52-9AD3-CBFF-12CEBF463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994" y="2847647"/>
            <a:ext cx="2812416" cy="281241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DA9199B-5F6C-BE29-1D02-4E39DFDFF149}"/>
              </a:ext>
            </a:extLst>
          </p:cNvPr>
          <p:cNvSpPr/>
          <p:nvPr/>
        </p:nvSpPr>
        <p:spPr>
          <a:xfrm>
            <a:off x="1591204" y="3001535"/>
            <a:ext cx="432000" cy="43239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5718A5-A159-B260-5AF2-4859157B496A}"/>
              </a:ext>
            </a:extLst>
          </p:cNvPr>
          <p:cNvSpPr/>
          <p:nvPr/>
        </p:nvSpPr>
        <p:spPr>
          <a:xfrm>
            <a:off x="2108780" y="4347367"/>
            <a:ext cx="432000" cy="43239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8BCAB8-2E7D-BA1B-0F44-B5BC669D0512}"/>
              </a:ext>
            </a:extLst>
          </p:cNvPr>
          <p:cNvSpPr/>
          <p:nvPr/>
        </p:nvSpPr>
        <p:spPr>
          <a:xfrm>
            <a:off x="955673" y="4670060"/>
            <a:ext cx="432000" cy="43239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3DD0B0-5B65-7E80-BF0F-88503A9645BB}"/>
              </a:ext>
            </a:extLst>
          </p:cNvPr>
          <p:cNvSpPr txBox="1"/>
          <p:nvPr/>
        </p:nvSpPr>
        <p:spPr>
          <a:xfrm>
            <a:off x="-120372" y="2303999"/>
            <a:ext cx="4717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Patches Selection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9A1FD3-452E-16E1-0F01-194426AB6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3983" y="2855686"/>
            <a:ext cx="900000" cy="9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00375-A6BE-E358-577F-3D95C54D2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5112" y="3840354"/>
            <a:ext cx="900000" cy="9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EDF08E-9510-34D1-F2F9-458E61448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5112" y="4798464"/>
            <a:ext cx="900000" cy="9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08E3B-E304-38CA-F45B-545E4E223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137588" y="2867688"/>
            <a:ext cx="900000" cy="9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4D5DDCF-DD4C-0EB9-8A4F-22D637B64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136452" y="3840354"/>
            <a:ext cx="900000" cy="9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6ECF4D-BBC7-0605-0415-CE3C375728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136452" y="4790609"/>
            <a:ext cx="900000" cy="9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86FF1B-F890-C284-A2F6-6B85981694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62436" y="2862239"/>
            <a:ext cx="900000" cy="9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157120-34BD-9B2D-5F1F-8E740F73AA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62436" y="3840354"/>
            <a:ext cx="900000" cy="9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1C54B3-2341-64E4-4E05-AC9A0037F0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62436" y="4781799"/>
            <a:ext cx="900000" cy="9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9E7148E-DE3D-2CB4-84A9-19678BDCBEE9}"/>
              </a:ext>
            </a:extLst>
          </p:cNvPr>
          <p:cNvSpPr txBox="1"/>
          <p:nvPr/>
        </p:nvSpPr>
        <p:spPr>
          <a:xfrm>
            <a:off x="4250020" y="2295607"/>
            <a:ext cx="2812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Manual Annotations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3213D90-7D80-F90A-A9D3-3202F5FD4D4E}"/>
              </a:ext>
            </a:extLst>
          </p:cNvPr>
          <p:cNvSpPr/>
          <p:nvPr/>
        </p:nvSpPr>
        <p:spPr>
          <a:xfrm>
            <a:off x="8017682" y="3347878"/>
            <a:ext cx="720000" cy="54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6826B8A-1129-4AC4-224A-7A7D41C25F59}"/>
              </a:ext>
            </a:extLst>
          </p:cNvPr>
          <p:cNvSpPr/>
          <p:nvPr/>
        </p:nvSpPr>
        <p:spPr>
          <a:xfrm>
            <a:off x="8036612" y="4120503"/>
            <a:ext cx="720000" cy="54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4A8F710-0FEF-C3E9-A1BB-FA2E6D6551FA}"/>
              </a:ext>
            </a:extLst>
          </p:cNvPr>
          <p:cNvSpPr/>
          <p:nvPr/>
        </p:nvSpPr>
        <p:spPr>
          <a:xfrm>
            <a:off x="8059842" y="4877038"/>
            <a:ext cx="720000" cy="54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91A841C-866B-CA6A-15DB-9DF010284CFF}"/>
              </a:ext>
            </a:extLst>
          </p:cNvPr>
          <p:cNvSpPr/>
          <p:nvPr/>
        </p:nvSpPr>
        <p:spPr>
          <a:xfrm>
            <a:off x="7815826" y="3168106"/>
            <a:ext cx="1192207" cy="2406430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F91917-112B-FC48-99BE-F08D48784B87}"/>
              </a:ext>
            </a:extLst>
          </p:cNvPr>
          <p:cNvSpPr txBox="1"/>
          <p:nvPr/>
        </p:nvSpPr>
        <p:spPr>
          <a:xfrm>
            <a:off x="7459497" y="2279443"/>
            <a:ext cx="1919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Training Set Size 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B36AC1C2-62AD-A31F-3BB8-037F4BE782E6}"/>
              </a:ext>
            </a:extLst>
          </p:cNvPr>
          <p:cNvSpPr/>
          <p:nvPr/>
        </p:nvSpPr>
        <p:spPr>
          <a:xfrm>
            <a:off x="3702180" y="4027162"/>
            <a:ext cx="288032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0A4C90C5-308A-BE06-7AF6-50E05BA3F14A}"/>
              </a:ext>
            </a:extLst>
          </p:cNvPr>
          <p:cNvSpPr/>
          <p:nvPr/>
        </p:nvSpPr>
        <p:spPr>
          <a:xfrm>
            <a:off x="7315481" y="4022298"/>
            <a:ext cx="288032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D0EA0C32-2A02-456B-3F1D-75A4BD06D885}"/>
              </a:ext>
            </a:extLst>
          </p:cNvPr>
          <p:cNvSpPr/>
          <p:nvPr/>
        </p:nvSpPr>
        <p:spPr>
          <a:xfrm>
            <a:off x="9379122" y="4060354"/>
            <a:ext cx="288032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BD882C7-A38F-D223-E130-30EE06EA5267}"/>
              </a:ext>
            </a:extLst>
          </p:cNvPr>
          <p:cNvSpPr/>
          <p:nvPr/>
        </p:nvSpPr>
        <p:spPr>
          <a:xfrm>
            <a:off x="9728613" y="3605769"/>
            <a:ext cx="1913639" cy="11096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 Training and Segmentation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2EB07A26-4795-9512-79F8-180E2974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775969F-1799-E137-6C9F-C130E12CDA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9738110"/>
              </p:ext>
            </p:extLst>
          </p:nvPr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363742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8</a:t>
            </a:fld>
            <a:endParaRPr lang="en-GB" noProof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5E9496F1-381C-5821-BE3C-AC4FA2FCAB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1832266" y="1580289"/>
            <a:ext cx="3909688" cy="390968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BFDF917-D873-52C2-4709-C02103DB8C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6080125" y="1576527"/>
            <a:ext cx="3909688" cy="390968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B1F5EA6-647E-F7C3-6812-A0A0E8771AB6}"/>
              </a:ext>
            </a:extLst>
          </p:cNvPr>
          <p:cNvSpPr txBox="1"/>
          <p:nvPr/>
        </p:nvSpPr>
        <p:spPr>
          <a:xfrm>
            <a:off x="2822625" y="1029717"/>
            <a:ext cx="2188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Thresholding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714B33D-27D4-4B8F-8554-CCAE008DEBA1}"/>
              </a:ext>
            </a:extLst>
          </p:cNvPr>
          <p:cNvSpPr txBox="1"/>
          <p:nvPr/>
        </p:nvSpPr>
        <p:spPr>
          <a:xfrm>
            <a:off x="6974626" y="1029717"/>
            <a:ext cx="205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Deep Learning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9" name="Rectángulo 3">
            <a:extLst>
              <a:ext uri="{FF2B5EF4-FFF2-40B4-BE49-F238E27FC236}">
                <a16:creationId xmlns:a16="http://schemas.microsoft.com/office/drawing/2014/main" id="{DA74840D-3BEA-AECD-9DAB-A86B089E2299}"/>
              </a:ext>
            </a:extLst>
          </p:cNvPr>
          <p:cNvSpPr/>
          <p:nvPr/>
        </p:nvSpPr>
        <p:spPr>
          <a:xfrm>
            <a:off x="4581206" y="5554121"/>
            <a:ext cx="859546" cy="47815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20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02" algn="l" defTabSz="91420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05" algn="l" defTabSz="91420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308" algn="l" defTabSz="91420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410" algn="l" defTabSz="91420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511" algn="l" defTabSz="91420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614" algn="l" defTabSz="91420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716" algn="l" defTabSz="91420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819" algn="l" defTabSz="91420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mm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F0E7FBE-92B9-23EE-D18F-439CC11C2CE8}"/>
              </a:ext>
            </a:extLst>
          </p:cNvPr>
          <p:cNvCxnSpPr/>
          <p:nvPr/>
        </p:nvCxnSpPr>
        <p:spPr>
          <a:xfrm>
            <a:off x="4332379" y="5643231"/>
            <a:ext cx="1357200" cy="0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68979AFD-D045-FA7D-1F6F-9DBD78536712}"/>
              </a:ext>
            </a:extLst>
          </p:cNvPr>
          <p:cNvSpPr/>
          <p:nvPr/>
        </p:nvSpPr>
        <p:spPr>
          <a:xfrm>
            <a:off x="1832265" y="4931296"/>
            <a:ext cx="2835813" cy="32895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A3C3086-8E17-F51D-D5BE-78D7DA0773CC}"/>
              </a:ext>
            </a:extLst>
          </p:cNvPr>
          <p:cNvSpPr/>
          <p:nvPr/>
        </p:nvSpPr>
        <p:spPr>
          <a:xfrm>
            <a:off x="1840187" y="1956185"/>
            <a:ext cx="1367211" cy="427879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B1166CB-A80E-0263-14C6-C64E293C3BF3}"/>
              </a:ext>
            </a:extLst>
          </p:cNvPr>
          <p:cNvSpPr/>
          <p:nvPr/>
        </p:nvSpPr>
        <p:spPr>
          <a:xfrm>
            <a:off x="6080125" y="4947028"/>
            <a:ext cx="2835813" cy="32895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9AEDDC3-04CF-1B76-9C60-E29DCEA43C99}"/>
              </a:ext>
            </a:extLst>
          </p:cNvPr>
          <p:cNvSpPr/>
          <p:nvPr/>
        </p:nvSpPr>
        <p:spPr>
          <a:xfrm>
            <a:off x="6088047" y="1971917"/>
            <a:ext cx="1367211" cy="427879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E3DFDC15-99E0-14CC-E260-9A0B5D40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936D895-C738-CE3A-2366-74C2B6DD13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9092456"/>
              </p:ext>
            </p:extLst>
          </p:nvPr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AF296A6-F017-FF18-D3D9-80AE8F518666}"/>
              </a:ext>
            </a:extLst>
          </p:cNvPr>
          <p:cNvSpPr txBox="1"/>
          <p:nvPr/>
        </p:nvSpPr>
        <p:spPr>
          <a:xfrm>
            <a:off x="1764200" y="5496541"/>
            <a:ext cx="423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/>
              <a:t>Mid-grey value threshold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CEA67-F565-31C3-8EFB-6B831AACDFD0}"/>
              </a:ext>
            </a:extLst>
          </p:cNvPr>
          <p:cNvSpPr txBox="1"/>
          <p:nvPr/>
        </p:nvSpPr>
        <p:spPr>
          <a:xfrm>
            <a:off x="7455258" y="5495665"/>
            <a:ext cx="2840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/>
              <a:t>DL Trained with 50 images</a:t>
            </a:r>
          </a:p>
        </p:txBody>
      </p:sp>
    </p:spTree>
    <p:extLst>
      <p:ext uri="{BB962C8B-B14F-4D97-AF65-F5344CB8AC3E}">
        <p14:creationId xmlns:p14="http://schemas.microsoft.com/office/powerpoint/2010/main" val="3958409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9042D-06EA-44E6-B69F-4E3A6C3C5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74B27-7BD7-2F43-A7F3-D0A6D9D95AB6}" type="slidenum">
              <a:rPr lang="en-GB" noProof="0" smtClean="0"/>
              <a:pPr/>
              <a:t>9</a:t>
            </a:fld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D5958-3599-26DD-4047-4F66F3709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0" r="1492" b="64891"/>
          <a:stretch/>
        </p:blipFill>
        <p:spPr>
          <a:xfrm>
            <a:off x="303298" y="938498"/>
            <a:ext cx="5673338" cy="2406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A8DF28-DBDD-D2C8-46B3-7B3DA2F951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4" t="33821" r="1423" b="36258"/>
          <a:stretch/>
        </p:blipFill>
        <p:spPr>
          <a:xfrm>
            <a:off x="6080125" y="1233999"/>
            <a:ext cx="5794375" cy="2037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9A847-7D94-2F35-D5D0-A7D293DED3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3" t="63789" r="1882" b="6428"/>
          <a:stretch/>
        </p:blipFill>
        <p:spPr>
          <a:xfrm>
            <a:off x="6080125" y="3513868"/>
            <a:ext cx="5794375" cy="20372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9C46F9-DD98-60B8-C0FD-F17FCF413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450" y="3346293"/>
            <a:ext cx="1997791" cy="30942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01159B2-BF9A-EADD-9DDB-37A7D0840EB1}"/>
              </a:ext>
            </a:extLst>
          </p:cNvPr>
          <p:cNvSpPr/>
          <p:nvPr/>
        </p:nvSpPr>
        <p:spPr>
          <a:xfrm>
            <a:off x="538678" y="4230325"/>
            <a:ext cx="5202578" cy="11381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1"/>
                </a:solidFill>
              </a:rPr>
              <a:t>Deep Learning and Thresholding provide </a:t>
            </a:r>
            <a:r>
              <a:rPr lang="en-GB" sz="2400" b="1" dirty="0">
                <a:solidFill>
                  <a:srgbClr val="00B050"/>
                </a:solidFill>
              </a:rPr>
              <a:t>similar content </a:t>
            </a:r>
            <a:r>
              <a:rPr lang="en-GB" sz="2400" dirty="0">
                <a:solidFill>
                  <a:schemeClr val="accent1"/>
                </a:solidFill>
              </a:rPr>
              <a:t>estimations for dry areas but </a:t>
            </a:r>
            <a:r>
              <a:rPr lang="en-GB" sz="2400" b="1" dirty="0">
                <a:solidFill>
                  <a:srgbClr val="00B050"/>
                </a:solidFill>
              </a:rPr>
              <a:t>different distribution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FEB0F3-9587-C1A8-30BA-813C739B252C}"/>
              </a:ext>
            </a:extLst>
          </p:cNvPr>
          <p:cNvSpPr txBox="1"/>
          <p:nvPr/>
        </p:nvSpPr>
        <p:spPr>
          <a:xfrm>
            <a:off x="9234426" y="5671032"/>
            <a:ext cx="2640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/>
              <a:t>Galvez-Hernandez et al. (2021)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48B7C1-B435-6743-E8E3-E95EBBAC13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0" t="2615" r="1492" b="94127"/>
          <a:stretch/>
        </p:blipFill>
        <p:spPr>
          <a:xfrm>
            <a:off x="6140643" y="1082297"/>
            <a:ext cx="5673338" cy="2233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931B55-B174-E183-5A80-CB34EE5A003C}"/>
              </a:ext>
            </a:extLst>
          </p:cNvPr>
          <p:cNvSpPr/>
          <p:nvPr/>
        </p:nvSpPr>
        <p:spPr>
          <a:xfrm>
            <a:off x="9033831" y="1015617"/>
            <a:ext cx="3004676" cy="466550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40A4F216-C4B1-820B-44A4-DB57199E8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2764" y="6117502"/>
            <a:ext cx="4462103" cy="620361"/>
          </a:xfrm>
        </p:spPr>
        <p:txBody>
          <a:bodyPr/>
          <a:lstStyle/>
          <a:p>
            <a:r>
              <a:rPr lang="en-GB" sz="1600" dirty="0"/>
              <a:t>Image Based Simulation Fo</a:t>
            </a:r>
            <a:r>
              <a:rPr lang="en-GB" dirty="0"/>
              <a:t>r Industry (IbSim-4i)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AD6C65C-4149-EF41-40D3-B36520DD65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124470"/>
              </p:ext>
            </p:extLst>
          </p:nvPr>
        </p:nvGraphicFramePr>
        <p:xfrm>
          <a:off x="0" y="-287258"/>
          <a:ext cx="10485597" cy="1446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25846431"/>
      </p:ext>
    </p:extLst>
  </p:cSld>
  <p:clrMapOvr>
    <a:masterClrMapping/>
  </p:clrMapOvr>
</p:sld>
</file>

<file path=ppt/theme/theme1.xml><?xml version="1.0" encoding="utf-8"?>
<a:theme xmlns:a="http://schemas.openxmlformats.org/drawingml/2006/main" name="BCI_ACCIS">
  <a:themeElements>
    <a:clrScheme name="BCI_ACCIS">
      <a:dk1>
        <a:sysClr val="windowText" lastClr="000000"/>
      </a:dk1>
      <a:lt1>
        <a:sysClr val="window" lastClr="FFFFFF"/>
      </a:lt1>
      <a:dk2>
        <a:srgbClr val="002F5F"/>
      </a:dk2>
      <a:lt2>
        <a:srgbClr val="E3E6E5"/>
      </a:lt2>
      <a:accent1>
        <a:srgbClr val="002F5F"/>
      </a:accent1>
      <a:accent2>
        <a:srgbClr val="E3E6E5"/>
      </a:accent2>
      <a:accent3>
        <a:srgbClr val="0000FF"/>
      </a:accent3>
      <a:accent4>
        <a:srgbClr val="C00000"/>
      </a:accent4>
      <a:accent5>
        <a:srgbClr val="FF00FF"/>
      </a:accent5>
      <a:accent6>
        <a:srgbClr val="00FFFF"/>
      </a:accent6>
      <a:hlink>
        <a:srgbClr val="FF00FF"/>
      </a:hlink>
      <a:folHlink>
        <a:srgbClr val="7F007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I_with_UTC_acknowlege.potx  -  Read-Only" id="{36D749A6-5AAF-41B0-B56F-EA2B5C45CEAA}" vid="{1D7B857A-46BF-45F3-B308-992DDECFF4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A8229A1054E74CBEC205BBB8BCE03B" ma:contentTypeVersion="8" ma:contentTypeDescription="Create a new document." ma:contentTypeScope="" ma:versionID="f3698fb1d7523b92760eb9d21cb1aeea">
  <xsd:schema xmlns:xsd="http://www.w3.org/2001/XMLSchema" xmlns:xs="http://www.w3.org/2001/XMLSchema" xmlns:p="http://schemas.microsoft.com/office/2006/metadata/properties" xmlns:ns2="935a803b-e596-4784-8ce6-85102c818c9c" xmlns:ns3="08277f61-2f7a-4c8b-a50e-7596b754866e" targetNamespace="http://schemas.microsoft.com/office/2006/metadata/properties" ma:root="true" ma:fieldsID="0050fb3e094a137cadcb566532d93bad" ns2:_="" ns3:_="">
    <xsd:import namespace="935a803b-e596-4784-8ce6-85102c818c9c"/>
    <xsd:import namespace="08277f61-2f7a-4c8b-a50e-7596b75486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5a803b-e596-4784-8ce6-85102c818c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277f61-2f7a-4c8b-a50e-7596b754866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6965EC8-69DD-46CF-8D67-20B11ADD66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688E9C-18FC-4FA1-A0C4-03E9B7C6C5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5a803b-e596-4784-8ce6-85102c818c9c"/>
    <ds:schemaRef ds:uri="08277f61-2f7a-4c8b-a50e-7596b75486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2A694A-C1DE-4A2E-8424-D25BFF2539B4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935a803b-e596-4784-8ce6-85102c818c9c"/>
    <ds:schemaRef ds:uri="http://schemas.microsoft.com/office/2006/documentManagement/types"/>
    <ds:schemaRef ds:uri="http://purl.org/dc/terms/"/>
    <ds:schemaRef ds:uri="08277f61-2f7a-4c8b-a50e-7596b754866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BCI_with_UTC_acknowlege with logos</Template>
  <TotalTime>2853</TotalTime>
  <Words>1083</Words>
  <Application>Microsoft Office PowerPoint</Application>
  <PresentationFormat>Custom</PresentationFormat>
  <Paragraphs>275</Paragraphs>
  <Slides>22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BCI_ACCIS</vt:lpstr>
      <vt:lpstr>PHASE SEGMENTATION OF UNCURED COMPOSITE PREPREGS VIA DEEP LEARNING</vt:lpstr>
      <vt:lpstr>Index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Luiz Kawashita</dc:creator>
  <cp:lastModifiedBy>Pedro Galvez Hernandez</cp:lastModifiedBy>
  <cp:revision>25</cp:revision>
  <dcterms:created xsi:type="dcterms:W3CDTF">2017-11-24T11:43:53Z</dcterms:created>
  <dcterms:modified xsi:type="dcterms:W3CDTF">2022-10-20T06:50:42Z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0x01010031A8229A1054E74CBEC205BBB8BCE03B</vt:lpwstr>
  </property>
</Properties>
</file>